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5" r:id="rId1"/>
  </p:sldMasterIdLst>
  <p:notesMasterIdLst>
    <p:notesMasterId r:id="rId15"/>
  </p:notesMasterIdLst>
  <p:handoutMasterIdLst>
    <p:handoutMasterId r:id="rId16"/>
  </p:handoutMasterIdLst>
  <p:sldIdLst>
    <p:sldId id="256" r:id="rId2"/>
    <p:sldId id="321" r:id="rId3"/>
    <p:sldId id="329" r:id="rId4"/>
    <p:sldId id="323" r:id="rId5"/>
    <p:sldId id="324" r:id="rId6"/>
    <p:sldId id="313" r:id="rId7"/>
    <p:sldId id="312" r:id="rId8"/>
    <p:sldId id="309" r:id="rId9"/>
    <p:sldId id="325" r:id="rId10"/>
    <p:sldId id="326" r:id="rId11"/>
    <p:sldId id="327" r:id="rId12"/>
    <p:sldId id="328" r:id="rId13"/>
    <p:sldId id="32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DD28E8A-CD24-4504-A6AD-1FA69FBDDD5A}" v="1256" dt="2023-05-09T20:57:08.6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854" autoAdjust="0"/>
    <p:restoredTop sz="94634" autoAdjust="0"/>
  </p:normalViewPr>
  <p:slideViewPr>
    <p:cSldViewPr snapToGrid="0">
      <p:cViewPr varScale="1">
        <p:scale>
          <a:sx n="63" d="100"/>
          <a:sy n="63" d="100"/>
        </p:scale>
        <p:origin x="616" y="56"/>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3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tisha Rajanala" userId="2a18ad5c9d0f69b7" providerId="LiveId" clId="{8DD28E8A-CD24-4504-A6AD-1FA69FBDDD5A}"/>
    <pc:docChg chg="undo custSel addSld modSld sldOrd">
      <pc:chgData name="Yatisha Rajanala" userId="2a18ad5c9d0f69b7" providerId="LiveId" clId="{8DD28E8A-CD24-4504-A6AD-1FA69FBDDD5A}" dt="2023-05-09T21:10:45.090" v="2282" actId="20577"/>
      <pc:docMkLst>
        <pc:docMk/>
      </pc:docMkLst>
      <pc:sldChg chg="addSp delSp modSp mod">
        <pc:chgData name="Yatisha Rajanala" userId="2a18ad5c9d0f69b7" providerId="LiveId" clId="{8DD28E8A-CD24-4504-A6AD-1FA69FBDDD5A}" dt="2023-05-02T07:43:59.455" v="1761" actId="20577"/>
        <pc:sldMkLst>
          <pc:docMk/>
          <pc:sldMk cId="4209711902" sldId="256"/>
        </pc:sldMkLst>
        <pc:spChg chg="mod">
          <ac:chgData name="Yatisha Rajanala" userId="2a18ad5c9d0f69b7" providerId="LiveId" clId="{8DD28E8A-CD24-4504-A6AD-1FA69FBDDD5A}" dt="2023-05-02T07:43:59.455" v="1761" actId="20577"/>
          <ac:spMkLst>
            <pc:docMk/>
            <pc:sldMk cId="4209711902" sldId="256"/>
            <ac:spMk id="2" creationId="{F3AA242D-B507-4381-A8CB-EFA346570379}"/>
          </ac:spMkLst>
        </pc:spChg>
        <pc:spChg chg="mod">
          <ac:chgData name="Yatisha Rajanala" userId="2a18ad5c9d0f69b7" providerId="LiveId" clId="{8DD28E8A-CD24-4504-A6AD-1FA69FBDDD5A}" dt="2023-05-02T05:24:48.821" v="204" actId="255"/>
          <ac:spMkLst>
            <pc:docMk/>
            <pc:sldMk cId="4209711902" sldId="256"/>
            <ac:spMk id="3" creationId="{A4F4068D-37AE-4B7D-BC75-216B123A6C44}"/>
          </ac:spMkLst>
        </pc:spChg>
        <pc:spChg chg="add mod">
          <ac:chgData name="Yatisha Rajanala" userId="2a18ad5c9d0f69b7" providerId="LiveId" clId="{8DD28E8A-CD24-4504-A6AD-1FA69FBDDD5A}" dt="2023-05-02T05:23:51.765" v="198" actId="255"/>
          <ac:spMkLst>
            <pc:docMk/>
            <pc:sldMk cId="4209711902" sldId="256"/>
            <ac:spMk id="5" creationId="{73E8B3D7-EA55-4846-F1B6-82387A88A55B}"/>
          </ac:spMkLst>
        </pc:spChg>
        <pc:picChg chg="add del mod">
          <ac:chgData name="Yatisha Rajanala" userId="2a18ad5c9d0f69b7" providerId="LiveId" clId="{8DD28E8A-CD24-4504-A6AD-1FA69FBDDD5A}" dt="2023-05-02T05:24:11.378" v="201" actId="1076"/>
          <ac:picMkLst>
            <pc:docMk/>
            <pc:sldMk cId="4209711902" sldId="256"/>
            <ac:picMk id="4" creationId="{424717DA-0300-4297-B453-65314C5BEA09}"/>
          </ac:picMkLst>
        </pc:picChg>
      </pc:sldChg>
      <pc:sldChg chg="addSp delSp modSp mod">
        <pc:chgData name="Yatisha Rajanala" userId="2a18ad5c9d0f69b7" providerId="LiveId" clId="{8DD28E8A-CD24-4504-A6AD-1FA69FBDDD5A}" dt="2023-05-09T20:57:08.658" v="2280" actId="20577"/>
        <pc:sldMkLst>
          <pc:docMk/>
          <pc:sldMk cId="1622464486" sldId="309"/>
        </pc:sldMkLst>
        <pc:spChg chg="mod">
          <ac:chgData name="Yatisha Rajanala" userId="2a18ad5c9d0f69b7" providerId="LiveId" clId="{8DD28E8A-CD24-4504-A6AD-1FA69FBDDD5A}" dt="2023-05-02T07:22:22.105" v="1530" actId="207"/>
          <ac:spMkLst>
            <pc:docMk/>
            <pc:sldMk cId="1622464486" sldId="309"/>
            <ac:spMk id="2" creationId="{3DC6CC32-12E2-40AB-91E7-E065E3B54AA8}"/>
          </ac:spMkLst>
        </pc:spChg>
        <pc:spChg chg="del">
          <ac:chgData name="Yatisha Rajanala" userId="2a18ad5c9d0f69b7" providerId="LiveId" clId="{8DD28E8A-CD24-4504-A6AD-1FA69FBDDD5A}" dt="2023-05-02T07:15:58.265" v="1480" actId="478"/>
          <ac:spMkLst>
            <pc:docMk/>
            <pc:sldMk cId="1622464486" sldId="309"/>
            <ac:spMk id="3" creationId="{A09C2CC8-7675-4EA7-B0DF-8BB3BBD066C4}"/>
          </ac:spMkLst>
        </pc:spChg>
        <pc:spChg chg="del">
          <ac:chgData name="Yatisha Rajanala" userId="2a18ad5c9d0f69b7" providerId="LiveId" clId="{8DD28E8A-CD24-4504-A6AD-1FA69FBDDD5A}" dt="2023-05-02T07:16:01.212" v="1481" actId="478"/>
          <ac:spMkLst>
            <pc:docMk/>
            <pc:sldMk cId="1622464486" sldId="309"/>
            <ac:spMk id="4" creationId="{2A4091D8-88CA-44CE-B83F-8F383F1AFB07}"/>
          </ac:spMkLst>
        </pc:spChg>
        <pc:spChg chg="add del mod">
          <ac:chgData name="Yatisha Rajanala" userId="2a18ad5c9d0f69b7" providerId="LiveId" clId="{8DD28E8A-CD24-4504-A6AD-1FA69FBDDD5A}" dt="2023-05-02T07:07:55.690" v="1424" actId="767"/>
          <ac:spMkLst>
            <pc:docMk/>
            <pc:sldMk cId="1622464486" sldId="309"/>
            <ac:spMk id="6" creationId="{9184497E-31A1-0CF7-E459-1F0D2DBBB4FF}"/>
          </ac:spMkLst>
        </pc:spChg>
        <pc:spChg chg="add del mod">
          <ac:chgData name="Yatisha Rajanala" userId="2a18ad5c9d0f69b7" providerId="LiveId" clId="{8DD28E8A-CD24-4504-A6AD-1FA69FBDDD5A}" dt="2023-05-02T07:08:24.082" v="1426" actId="11529"/>
          <ac:spMkLst>
            <pc:docMk/>
            <pc:sldMk cId="1622464486" sldId="309"/>
            <ac:spMk id="7" creationId="{8F016194-0D03-BFCB-1FAB-06AF2AE6D3EB}"/>
          </ac:spMkLst>
        </pc:spChg>
        <pc:graphicFrameChg chg="mod modGraphic">
          <ac:chgData name="Yatisha Rajanala" userId="2a18ad5c9d0f69b7" providerId="LiveId" clId="{8DD28E8A-CD24-4504-A6AD-1FA69FBDDD5A}" dt="2023-05-09T20:57:08.658" v="2280" actId="20577"/>
          <ac:graphicFrameMkLst>
            <pc:docMk/>
            <pc:sldMk cId="1622464486" sldId="309"/>
            <ac:graphicFrameMk id="5" creationId="{59405A29-4A0F-429B-A6BA-2D3E9946C76A}"/>
          </ac:graphicFrameMkLst>
        </pc:graphicFrameChg>
      </pc:sldChg>
      <pc:sldChg chg="addSp delSp modSp mod ord">
        <pc:chgData name="Yatisha Rajanala" userId="2a18ad5c9d0f69b7" providerId="LiveId" clId="{8DD28E8A-CD24-4504-A6AD-1FA69FBDDD5A}" dt="2023-05-09T16:59:39.479" v="2199" actId="20577"/>
        <pc:sldMkLst>
          <pc:docMk/>
          <pc:sldMk cId="502411213" sldId="312"/>
        </pc:sldMkLst>
        <pc:spChg chg="mod">
          <ac:chgData name="Yatisha Rajanala" userId="2a18ad5c9d0f69b7" providerId="LiveId" clId="{8DD28E8A-CD24-4504-A6AD-1FA69FBDDD5A}" dt="2023-05-02T06:46:05.054" v="911" actId="14100"/>
          <ac:spMkLst>
            <pc:docMk/>
            <pc:sldMk cId="502411213" sldId="312"/>
            <ac:spMk id="3" creationId="{DA019A2A-640A-4285-BA5E-7A47E95D04EC}"/>
          </ac:spMkLst>
        </pc:spChg>
        <pc:spChg chg="add del mod">
          <ac:chgData name="Yatisha Rajanala" userId="2a18ad5c9d0f69b7" providerId="LiveId" clId="{8DD28E8A-CD24-4504-A6AD-1FA69FBDDD5A}" dt="2023-05-02T06:44:51.564" v="885" actId="478"/>
          <ac:spMkLst>
            <pc:docMk/>
            <pc:sldMk cId="502411213" sldId="312"/>
            <ac:spMk id="4" creationId="{140DA68F-5636-3FF5-99A0-37C69CE9AB6E}"/>
          </ac:spMkLst>
        </pc:spChg>
        <pc:spChg chg="del">
          <ac:chgData name="Yatisha Rajanala" userId="2a18ad5c9d0f69b7" providerId="LiveId" clId="{8DD28E8A-CD24-4504-A6AD-1FA69FBDDD5A}" dt="2023-05-02T06:30:40.157" v="863" actId="478"/>
          <ac:spMkLst>
            <pc:docMk/>
            <pc:sldMk cId="502411213" sldId="312"/>
            <ac:spMk id="5" creationId="{8DD3FEC5-159E-43A5-9588-54A48A0C2BCE}"/>
          </ac:spMkLst>
        </pc:spChg>
        <pc:spChg chg="del">
          <ac:chgData name="Yatisha Rajanala" userId="2a18ad5c9d0f69b7" providerId="LiveId" clId="{8DD28E8A-CD24-4504-A6AD-1FA69FBDDD5A}" dt="2023-05-02T06:30:36.689" v="862" actId="478"/>
          <ac:spMkLst>
            <pc:docMk/>
            <pc:sldMk cId="502411213" sldId="312"/>
            <ac:spMk id="6" creationId="{F2CF6BB9-EEA3-41F4-8032-BEDB0257613C}"/>
          </ac:spMkLst>
        </pc:spChg>
        <pc:spChg chg="add del mod">
          <ac:chgData name="Yatisha Rajanala" userId="2a18ad5c9d0f69b7" providerId="LiveId" clId="{8DD28E8A-CD24-4504-A6AD-1FA69FBDDD5A}" dt="2023-05-02T06:44:56.655" v="887" actId="478"/>
          <ac:spMkLst>
            <pc:docMk/>
            <pc:sldMk cId="502411213" sldId="312"/>
            <ac:spMk id="8" creationId="{224F437E-16A8-353C-5AFD-EFA1F009B7C2}"/>
          </ac:spMkLst>
        </pc:spChg>
        <pc:graphicFrameChg chg="mod modGraphic">
          <ac:chgData name="Yatisha Rajanala" userId="2a18ad5c9d0f69b7" providerId="LiveId" clId="{8DD28E8A-CD24-4504-A6AD-1FA69FBDDD5A}" dt="2023-05-09T16:59:39.479" v="2199" actId="20577"/>
          <ac:graphicFrameMkLst>
            <pc:docMk/>
            <pc:sldMk cId="502411213" sldId="312"/>
            <ac:graphicFrameMk id="15" creationId="{E48394F2-4497-4281-8861-03B845B20BE2}"/>
          </ac:graphicFrameMkLst>
        </pc:graphicFrameChg>
        <pc:picChg chg="del mod">
          <ac:chgData name="Yatisha Rajanala" userId="2a18ad5c9d0f69b7" providerId="LiveId" clId="{8DD28E8A-CD24-4504-A6AD-1FA69FBDDD5A}" dt="2023-05-02T06:41:31.312" v="875" actId="478"/>
          <ac:picMkLst>
            <pc:docMk/>
            <pc:sldMk cId="502411213" sldId="312"/>
            <ac:picMk id="9" creationId="{3896A4E6-8FD8-4D77-AAB0-2B6A3165482E}"/>
          </ac:picMkLst>
        </pc:picChg>
        <pc:picChg chg="del">
          <ac:chgData name="Yatisha Rajanala" userId="2a18ad5c9d0f69b7" providerId="LiveId" clId="{8DD28E8A-CD24-4504-A6AD-1FA69FBDDD5A}" dt="2023-05-02T06:44:55.058" v="886" actId="478"/>
          <ac:picMkLst>
            <pc:docMk/>
            <pc:sldMk cId="502411213" sldId="312"/>
            <ac:picMk id="14" creationId="{1DA21010-05F7-45C3-98F1-385BABF640CD}"/>
          </ac:picMkLst>
        </pc:picChg>
      </pc:sldChg>
      <pc:sldChg chg="addSp delSp modSp mod ord">
        <pc:chgData name="Yatisha Rajanala" userId="2a18ad5c9d0f69b7" providerId="LiveId" clId="{8DD28E8A-CD24-4504-A6AD-1FA69FBDDD5A}" dt="2023-05-09T04:33:22.609" v="2173" actId="1076"/>
        <pc:sldMkLst>
          <pc:docMk/>
          <pc:sldMk cId="14323993" sldId="313"/>
        </pc:sldMkLst>
        <pc:spChg chg="mod">
          <ac:chgData name="Yatisha Rajanala" userId="2a18ad5c9d0f69b7" providerId="LiveId" clId="{8DD28E8A-CD24-4504-A6AD-1FA69FBDDD5A}" dt="2023-05-02T05:59:55.971" v="564" actId="108"/>
          <ac:spMkLst>
            <pc:docMk/>
            <pc:sldMk cId="14323993" sldId="313"/>
            <ac:spMk id="2" creationId="{87071E00-ABE1-44FD-92BD-2769C2C9C727}"/>
          </ac:spMkLst>
        </pc:spChg>
        <pc:spChg chg="del">
          <ac:chgData name="Yatisha Rajanala" userId="2a18ad5c9d0f69b7" providerId="LiveId" clId="{8DD28E8A-CD24-4504-A6AD-1FA69FBDDD5A}" dt="2023-05-02T07:36:51.809" v="1713" actId="478"/>
          <ac:spMkLst>
            <pc:docMk/>
            <pc:sldMk cId="14323993" sldId="313"/>
            <ac:spMk id="3" creationId="{4EF15B35-3E87-AB47-A668-38DD000ADF27}"/>
          </ac:spMkLst>
        </pc:spChg>
        <pc:spChg chg="del">
          <ac:chgData name="Yatisha Rajanala" userId="2a18ad5c9d0f69b7" providerId="LiveId" clId="{8DD28E8A-CD24-4504-A6AD-1FA69FBDDD5A}" dt="2023-05-02T07:36:56.749" v="1714" actId="478"/>
          <ac:spMkLst>
            <pc:docMk/>
            <pc:sldMk cId="14323993" sldId="313"/>
            <ac:spMk id="4" creationId="{85AABE02-3816-F449-8686-534CFAFAAD82}"/>
          </ac:spMkLst>
        </pc:spChg>
        <pc:spChg chg="add del mod">
          <ac:chgData name="Yatisha Rajanala" userId="2a18ad5c9d0f69b7" providerId="LiveId" clId="{8DD28E8A-CD24-4504-A6AD-1FA69FBDDD5A}" dt="2023-05-02T06:03:48.001" v="568" actId="478"/>
          <ac:spMkLst>
            <pc:docMk/>
            <pc:sldMk cId="14323993" sldId="313"/>
            <ac:spMk id="8" creationId="{A8F5B8F4-EAA2-7134-112A-3B37A72998F7}"/>
          </ac:spMkLst>
        </pc:spChg>
        <pc:spChg chg="add mod">
          <ac:chgData name="Yatisha Rajanala" userId="2a18ad5c9d0f69b7" providerId="LiveId" clId="{8DD28E8A-CD24-4504-A6AD-1FA69FBDDD5A}" dt="2023-05-02T07:40:32.344" v="1759" actId="20577"/>
          <ac:spMkLst>
            <pc:docMk/>
            <pc:sldMk cId="14323993" sldId="313"/>
            <ac:spMk id="10" creationId="{2F304FF7-F61D-F56B-2134-57B405B086A9}"/>
          </ac:spMkLst>
        </pc:spChg>
        <pc:graphicFrameChg chg="add del mod">
          <ac:chgData name="Yatisha Rajanala" userId="2a18ad5c9d0f69b7" providerId="LiveId" clId="{8DD28E8A-CD24-4504-A6AD-1FA69FBDDD5A}" dt="2023-05-02T07:36:29.897" v="1707" actId="478"/>
          <ac:graphicFrameMkLst>
            <pc:docMk/>
            <pc:sldMk cId="14323993" sldId="313"/>
            <ac:graphicFrameMk id="5" creationId="{C054235C-BDD0-A27B-FE2F-95056D1FAEC2}"/>
          </ac:graphicFrameMkLst>
        </pc:graphicFrameChg>
        <pc:graphicFrameChg chg="del mod">
          <ac:chgData name="Yatisha Rajanala" userId="2a18ad5c9d0f69b7" providerId="LiveId" clId="{8DD28E8A-CD24-4504-A6AD-1FA69FBDDD5A}" dt="2023-05-02T07:36:25.576" v="1705" actId="478"/>
          <ac:graphicFrameMkLst>
            <pc:docMk/>
            <pc:sldMk cId="14323993" sldId="313"/>
            <ac:graphicFrameMk id="16" creationId="{F35B8AB0-B78B-405A-AC99-8E100E28E890}"/>
          </ac:graphicFrameMkLst>
        </pc:graphicFrameChg>
        <pc:picChg chg="add mod">
          <ac:chgData name="Yatisha Rajanala" userId="2a18ad5c9d0f69b7" providerId="LiveId" clId="{8DD28E8A-CD24-4504-A6AD-1FA69FBDDD5A}" dt="2023-05-09T04:33:22.609" v="2173" actId="1076"/>
          <ac:picMkLst>
            <pc:docMk/>
            <pc:sldMk cId="14323993" sldId="313"/>
            <ac:picMk id="4" creationId="{4942694D-B19C-671C-239F-BC9092FB4E17}"/>
          </ac:picMkLst>
        </pc:picChg>
        <pc:picChg chg="del">
          <ac:chgData name="Yatisha Rajanala" userId="2a18ad5c9d0f69b7" providerId="LiveId" clId="{8DD28E8A-CD24-4504-A6AD-1FA69FBDDD5A}" dt="2023-05-02T06:03:40.880" v="566" actId="478"/>
          <ac:picMkLst>
            <pc:docMk/>
            <pc:sldMk cId="14323993" sldId="313"/>
            <ac:picMk id="6" creationId="{BF79C0FC-6A53-48FD-A2FB-DC1F7E6C6B69}"/>
          </ac:picMkLst>
        </pc:picChg>
        <pc:picChg chg="del">
          <ac:chgData name="Yatisha Rajanala" userId="2a18ad5c9d0f69b7" providerId="LiveId" clId="{8DD28E8A-CD24-4504-A6AD-1FA69FBDDD5A}" dt="2023-05-09T04:32:57.604" v="2169" actId="478"/>
          <ac:picMkLst>
            <pc:docMk/>
            <pc:sldMk cId="14323993" sldId="313"/>
            <ac:picMk id="8" creationId="{7A05818A-18B4-27C4-4AE8-275AFDF93901}"/>
          </ac:picMkLst>
        </pc:picChg>
      </pc:sldChg>
      <pc:sldChg chg="addSp delSp modSp mod ord">
        <pc:chgData name="Yatisha Rajanala" userId="2a18ad5c9d0f69b7" providerId="LiveId" clId="{8DD28E8A-CD24-4504-A6AD-1FA69FBDDD5A}" dt="2023-05-02T06:44:38.343" v="884" actId="1440"/>
        <pc:sldMkLst>
          <pc:docMk/>
          <pc:sldMk cId="3409159213" sldId="321"/>
        </pc:sldMkLst>
        <pc:spChg chg="add del">
          <ac:chgData name="Yatisha Rajanala" userId="2a18ad5c9d0f69b7" providerId="LiveId" clId="{8DD28E8A-CD24-4504-A6AD-1FA69FBDDD5A}" dt="2023-05-02T05:27:14.389" v="251" actId="478"/>
          <ac:spMkLst>
            <pc:docMk/>
            <pc:sldMk cId="3409159213" sldId="321"/>
            <ac:spMk id="2" creationId="{F78FE736-F0FD-4999-AE0C-8138EF4B90F7}"/>
          </ac:spMkLst>
        </pc:spChg>
        <pc:spChg chg="add del">
          <ac:chgData name="Yatisha Rajanala" userId="2a18ad5c9d0f69b7" providerId="LiveId" clId="{8DD28E8A-CD24-4504-A6AD-1FA69FBDDD5A}" dt="2023-05-02T05:27:11.251" v="250" actId="478"/>
          <ac:spMkLst>
            <pc:docMk/>
            <pc:sldMk cId="3409159213" sldId="321"/>
            <ac:spMk id="3" creationId="{FC8CBD08-CBE0-4A85-9C8C-EE5B05608F2E}"/>
          </ac:spMkLst>
        </pc:spChg>
        <pc:spChg chg="mod">
          <ac:chgData name="Yatisha Rajanala" userId="2a18ad5c9d0f69b7" providerId="LiveId" clId="{8DD28E8A-CD24-4504-A6AD-1FA69FBDDD5A}" dt="2023-05-02T05:39:13.471" v="351" actId="255"/>
          <ac:spMkLst>
            <pc:docMk/>
            <pc:sldMk cId="3409159213" sldId="321"/>
            <ac:spMk id="4" creationId="{D11E0DA9-F80F-4FD2-86AD-FCB7040886B0}"/>
          </ac:spMkLst>
        </pc:spChg>
        <pc:spChg chg="mod">
          <ac:chgData name="Yatisha Rajanala" userId="2a18ad5c9d0f69b7" providerId="LiveId" clId="{8DD28E8A-CD24-4504-A6AD-1FA69FBDDD5A}" dt="2023-05-02T05:38:59.298" v="349" actId="113"/>
          <ac:spMkLst>
            <pc:docMk/>
            <pc:sldMk cId="3409159213" sldId="321"/>
            <ac:spMk id="5" creationId="{CE60D718-AF05-43B9-B478-C057FE5DF5E0}"/>
          </ac:spMkLst>
        </pc:spChg>
        <pc:picChg chg="add mod">
          <ac:chgData name="Yatisha Rajanala" userId="2a18ad5c9d0f69b7" providerId="LiveId" clId="{8DD28E8A-CD24-4504-A6AD-1FA69FBDDD5A}" dt="2023-05-02T06:44:38.343" v="884" actId="1440"/>
          <ac:picMkLst>
            <pc:docMk/>
            <pc:sldMk cId="3409159213" sldId="321"/>
            <ac:picMk id="7" creationId="{68F728F8-C563-F04A-F7AE-18881706CF0C}"/>
          </ac:picMkLst>
        </pc:picChg>
      </pc:sldChg>
      <pc:sldChg chg="addSp delSp modSp new mod">
        <pc:chgData name="Yatisha Rajanala" userId="2a18ad5c9d0f69b7" providerId="LiveId" clId="{8DD28E8A-CD24-4504-A6AD-1FA69FBDDD5A}" dt="2023-05-02T07:51:23.903" v="2085" actId="1076"/>
        <pc:sldMkLst>
          <pc:docMk/>
          <pc:sldMk cId="4062957230" sldId="323"/>
        </pc:sldMkLst>
        <pc:spChg chg="del">
          <ac:chgData name="Yatisha Rajanala" userId="2a18ad5c9d0f69b7" providerId="LiveId" clId="{8DD28E8A-CD24-4504-A6AD-1FA69FBDDD5A}" dt="2023-05-02T05:52:54.128" v="460" actId="478"/>
          <ac:spMkLst>
            <pc:docMk/>
            <pc:sldMk cId="4062957230" sldId="323"/>
            <ac:spMk id="2" creationId="{1BCF38F6-3851-FF00-1A71-6866BBC71EAD}"/>
          </ac:spMkLst>
        </pc:spChg>
        <pc:spChg chg="del">
          <ac:chgData name="Yatisha Rajanala" userId="2a18ad5c9d0f69b7" providerId="LiveId" clId="{8DD28E8A-CD24-4504-A6AD-1FA69FBDDD5A}" dt="2023-05-02T05:52:49.646" v="459" actId="478"/>
          <ac:spMkLst>
            <pc:docMk/>
            <pc:sldMk cId="4062957230" sldId="323"/>
            <ac:spMk id="3" creationId="{114A1F91-759B-D4C8-852E-C59CCB620F39}"/>
          </ac:spMkLst>
        </pc:spChg>
        <pc:spChg chg="mod">
          <ac:chgData name="Yatisha Rajanala" userId="2a18ad5c9d0f69b7" providerId="LiveId" clId="{8DD28E8A-CD24-4504-A6AD-1FA69FBDDD5A}" dt="2023-05-02T07:44:36.900" v="1771" actId="20577"/>
          <ac:spMkLst>
            <pc:docMk/>
            <pc:sldMk cId="4062957230" sldId="323"/>
            <ac:spMk id="4" creationId="{19D5BC50-A5CD-9361-EAEA-F6A30EB68A5D}"/>
          </ac:spMkLst>
        </pc:spChg>
        <pc:spChg chg="del">
          <ac:chgData name="Yatisha Rajanala" userId="2a18ad5c9d0f69b7" providerId="LiveId" clId="{8DD28E8A-CD24-4504-A6AD-1FA69FBDDD5A}" dt="2023-05-02T05:50:25.171" v="439"/>
          <ac:spMkLst>
            <pc:docMk/>
            <pc:sldMk cId="4062957230" sldId="323"/>
            <ac:spMk id="5" creationId="{4D312A25-319F-973C-107B-7DC852D7F6EF}"/>
          </ac:spMkLst>
        </pc:spChg>
        <pc:spChg chg="del">
          <ac:chgData name="Yatisha Rajanala" userId="2a18ad5c9d0f69b7" providerId="LiveId" clId="{8DD28E8A-CD24-4504-A6AD-1FA69FBDDD5A}" dt="2023-05-02T05:50:47.797" v="440"/>
          <ac:spMkLst>
            <pc:docMk/>
            <pc:sldMk cId="4062957230" sldId="323"/>
            <ac:spMk id="6" creationId="{7D58E8C2-0FF9-1CA7-31B2-198E5D4B4F58}"/>
          </ac:spMkLst>
        </pc:spChg>
        <pc:spChg chg="add del mod">
          <ac:chgData name="Yatisha Rajanala" userId="2a18ad5c9d0f69b7" providerId="LiveId" clId="{8DD28E8A-CD24-4504-A6AD-1FA69FBDDD5A}" dt="2023-05-02T05:51:14.344" v="443" actId="931"/>
          <ac:spMkLst>
            <pc:docMk/>
            <pc:sldMk cId="4062957230" sldId="323"/>
            <ac:spMk id="10" creationId="{81B61062-5D4C-097C-1413-AB49DCAA971E}"/>
          </ac:spMkLst>
        </pc:spChg>
        <pc:spChg chg="add del mod">
          <ac:chgData name="Yatisha Rajanala" userId="2a18ad5c9d0f69b7" providerId="LiveId" clId="{8DD28E8A-CD24-4504-A6AD-1FA69FBDDD5A}" dt="2023-05-02T05:51:45.398" v="449" actId="931"/>
          <ac:spMkLst>
            <pc:docMk/>
            <pc:sldMk cId="4062957230" sldId="323"/>
            <ac:spMk id="14" creationId="{AEE6E28E-0BB5-0ED7-7000-986E24E22BCD}"/>
          </ac:spMkLst>
        </pc:spChg>
        <pc:picChg chg="add del mod">
          <ac:chgData name="Yatisha Rajanala" userId="2a18ad5c9d0f69b7" providerId="LiveId" clId="{8DD28E8A-CD24-4504-A6AD-1FA69FBDDD5A}" dt="2023-05-02T05:51:24.732" v="448" actId="478"/>
          <ac:picMkLst>
            <pc:docMk/>
            <pc:sldMk cId="4062957230" sldId="323"/>
            <ac:picMk id="7" creationId="{F12FDB68-845A-C64D-9CE7-F27ED0E5198D}"/>
          </ac:picMkLst>
        </pc:picChg>
        <pc:picChg chg="add del mod">
          <ac:chgData name="Yatisha Rajanala" userId="2a18ad5c9d0f69b7" providerId="LiveId" clId="{8DD28E8A-CD24-4504-A6AD-1FA69FBDDD5A}" dt="2023-05-02T05:51:08.016" v="442" actId="478"/>
          <ac:picMkLst>
            <pc:docMk/>
            <pc:sldMk cId="4062957230" sldId="323"/>
            <ac:picMk id="8" creationId="{B4652599-9A82-4C35-230B-6DFCCBA56060}"/>
          </ac:picMkLst>
        </pc:picChg>
        <pc:picChg chg="add mod">
          <ac:chgData name="Yatisha Rajanala" userId="2a18ad5c9d0f69b7" providerId="LiveId" clId="{8DD28E8A-CD24-4504-A6AD-1FA69FBDDD5A}" dt="2023-05-02T07:51:23.903" v="2085" actId="1076"/>
          <ac:picMkLst>
            <pc:docMk/>
            <pc:sldMk cId="4062957230" sldId="323"/>
            <ac:picMk id="12" creationId="{E599EEA6-EDF5-F74F-6F61-E421C5BE7216}"/>
          </ac:picMkLst>
        </pc:picChg>
        <pc:picChg chg="add mod">
          <ac:chgData name="Yatisha Rajanala" userId="2a18ad5c9d0f69b7" providerId="LiveId" clId="{8DD28E8A-CD24-4504-A6AD-1FA69FBDDD5A}" dt="2023-05-02T07:51:21.053" v="2084" actId="1076"/>
          <ac:picMkLst>
            <pc:docMk/>
            <pc:sldMk cId="4062957230" sldId="323"/>
            <ac:picMk id="16" creationId="{F89B525C-8257-8B81-9720-784E0B8E627A}"/>
          </ac:picMkLst>
        </pc:picChg>
      </pc:sldChg>
      <pc:sldChg chg="addSp delSp modSp new mod">
        <pc:chgData name="Yatisha Rajanala" userId="2a18ad5c9d0f69b7" providerId="LiveId" clId="{8DD28E8A-CD24-4504-A6AD-1FA69FBDDD5A}" dt="2023-05-09T21:10:45.090" v="2282" actId="20577"/>
        <pc:sldMkLst>
          <pc:docMk/>
          <pc:sldMk cId="2410758134" sldId="324"/>
        </pc:sldMkLst>
        <pc:spChg chg="del">
          <ac:chgData name="Yatisha Rajanala" userId="2a18ad5c9d0f69b7" providerId="LiveId" clId="{8DD28E8A-CD24-4504-A6AD-1FA69FBDDD5A}" dt="2023-05-02T07:28:13.793" v="1650" actId="478"/>
          <ac:spMkLst>
            <pc:docMk/>
            <pc:sldMk cId="2410758134" sldId="324"/>
            <ac:spMk id="2" creationId="{3772F044-1BDA-583A-153D-CBB4E69DCD09}"/>
          </ac:spMkLst>
        </pc:spChg>
        <pc:spChg chg="add mod">
          <ac:chgData name="Yatisha Rajanala" userId="2a18ad5c9d0f69b7" providerId="LiveId" clId="{8DD28E8A-CD24-4504-A6AD-1FA69FBDDD5A}" dt="2023-05-09T05:02:40.249" v="2178"/>
          <ac:spMkLst>
            <pc:docMk/>
            <pc:sldMk cId="2410758134" sldId="324"/>
            <ac:spMk id="2" creationId="{841F52C4-59E2-440B-DA73-580A17ABF980}"/>
          </ac:spMkLst>
        </pc:spChg>
        <pc:spChg chg="add mod">
          <ac:chgData name="Yatisha Rajanala" userId="2a18ad5c9d0f69b7" providerId="LiveId" clId="{8DD28E8A-CD24-4504-A6AD-1FA69FBDDD5A}" dt="2023-05-09T21:10:45.090" v="2282" actId="20577"/>
          <ac:spMkLst>
            <pc:docMk/>
            <pc:sldMk cId="2410758134" sldId="324"/>
            <ac:spMk id="3" creationId="{2195A291-62D7-259F-4982-7D04E3D91E89}"/>
          </ac:spMkLst>
        </pc:spChg>
        <pc:spChg chg="del">
          <ac:chgData name="Yatisha Rajanala" userId="2a18ad5c9d0f69b7" providerId="LiveId" clId="{8DD28E8A-CD24-4504-A6AD-1FA69FBDDD5A}" dt="2023-05-02T07:28:10.265" v="1649" actId="478"/>
          <ac:spMkLst>
            <pc:docMk/>
            <pc:sldMk cId="2410758134" sldId="324"/>
            <ac:spMk id="3" creationId="{F3A82967-C749-411A-17F3-DF85E0348E0B}"/>
          </ac:spMkLst>
        </pc:spChg>
        <pc:spChg chg="mod">
          <ac:chgData name="Yatisha Rajanala" userId="2a18ad5c9d0f69b7" providerId="LiveId" clId="{8DD28E8A-CD24-4504-A6AD-1FA69FBDDD5A}" dt="2023-05-02T07:22:36.480" v="1545" actId="20577"/>
          <ac:spMkLst>
            <pc:docMk/>
            <pc:sldMk cId="2410758134" sldId="324"/>
            <ac:spMk id="4" creationId="{64BB8EE0-F449-0D3D-BAE7-577BF837A259}"/>
          </ac:spMkLst>
        </pc:spChg>
        <pc:spChg chg="mod">
          <ac:chgData name="Yatisha Rajanala" userId="2a18ad5c9d0f69b7" providerId="LiveId" clId="{8DD28E8A-CD24-4504-A6AD-1FA69FBDDD5A}" dt="2023-05-09T04:23:14.481" v="2091" actId="1076"/>
          <ac:spMkLst>
            <pc:docMk/>
            <pc:sldMk cId="2410758134" sldId="324"/>
            <ac:spMk id="5" creationId="{2CBC4343-A831-A5B7-5DE5-5669D0C43E2F}"/>
          </ac:spMkLst>
        </pc:spChg>
        <pc:spChg chg="mod">
          <ac:chgData name="Yatisha Rajanala" userId="2a18ad5c9d0f69b7" providerId="LiveId" clId="{8DD28E8A-CD24-4504-A6AD-1FA69FBDDD5A}" dt="2023-05-09T04:30:14.536" v="2155" actId="120"/>
          <ac:spMkLst>
            <pc:docMk/>
            <pc:sldMk cId="2410758134" sldId="324"/>
            <ac:spMk id="6" creationId="{B84B58A7-167A-B7E0-E663-27D4A747F1F4}"/>
          </ac:spMkLst>
        </pc:spChg>
        <pc:spChg chg="mod">
          <ac:chgData name="Yatisha Rajanala" userId="2a18ad5c9d0f69b7" providerId="LiveId" clId="{8DD28E8A-CD24-4504-A6AD-1FA69FBDDD5A}" dt="2023-05-09T05:02:42.892" v="2179" actId="20577"/>
          <ac:spMkLst>
            <pc:docMk/>
            <pc:sldMk cId="2410758134" sldId="324"/>
            <ac:spMk id="7" creationId="{C8F93D6B-FC4D-E0AB-4544-31727F0F4567}"/>
          </ac:spMkLst>
        </pc:spChg>
        <pc:spChg chg="mod">
          <ac:chgData name="Yatisha Rajanala" userId="2a18ad5c9d0f69b7" providerId="LiveId" clId="{8DD28E8A-CD24-4504-A6AD-1FA69FBDDD5A}" dt="2023-05-09T05:02:54.213" v="2185" actId="27636"/>
          <ac:spMkLst>
            <pc:docMk/>
            <pc:sldMk cId="2410758134" sldId="324"/>
            <ac:spMk id="8" creationId="{DC7552B3-6AF0-547A-2FD7-3897031B3A63}"/>
          </ac:spMkLst>
        </pc:spChg>
      </pc:sldChg>
      <pc:sldChg chg="modSp mod">
        <pc:chgData name="Yatisha Rajanala" userId="2a18ad5c9d0f69b7" providerId="LiveId" clId="{8DD28E8A-CD24-4504-A6AD-1FA69FBDDD5A}" dt="2023-05-09T16:46:14.909" v="2187" actId="1076"/>
        <pc:sldMkLst>
          <pc:docMk/>
          <pc:sldMk cId="662288366" sldId="327"/>
        </pc:sldMkLst>
        <pc:spChg chg="mod">
          <ac:chgData name="Yatisha Rajanala" userId="2a18ad5c9d0f69b7" providerId="LiveId" clId="{8DD28E8A-CD24-4504-A6AD-1FA69FBDDD5A}" dt="2023-05-09T16:46:14.909" v="2187" actId="1076"/>
          <ac:spMkLst>
            <pc:docMk/>
            <pc:sldMk cId="662288366" sldId="327"/>
            <ac:spMk id="4" creationId="{8DA70891-44AC-41D8-D0D5-9CC4B040A36A}"/>
          </ac:spMkLst>
        </pc:spChg>
      </pc:sldChg>
      <pc:sldChg chg="modSp mod">
        <pc:chgData name="Yatisha Rajanala" userId="2a18ad5c9d0f69b7" providerId="LiveId" clId="{8DD28E8A-CD24-4504-A6AD-1FA69FBDDD5A}" dt="2023-05-09T20:43:04.893" v="2269" actId="113"/>
        <pc:sldMkLst>
          <pc:docMk/>
          <pc:sldMk cId="698728274" sldId="328"/>
        </pc:sldMkLst>
        <pc:spChg chg="mod">
          <ac:chgData name="Yatisha Rajanala" userId="2a18ad5c9d0f69b7" providerId="LiveId" clId="{8DD28E8A-CD24-4504-A6AD-1FA69FBDDD5A}" dt="2023-05-09T20:43:04.893" v="2269" actId="113"/>
          <ac:spMkLst>
            <pc:docMk/>
            <pc:sldMk cId="698728274" sldId="328"/>
            <ac:spMk id="19" creationId="{3D1B95BB-7CFB-124A-C6B0-5B42B40E98C0}"/>
          </ac:spMkLst>
        </pc:sp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image" Target="../media/image3.jpg"/><Relationship Id="rId4" Type="http://schemas.openxmlformats.org/officeDocument/2006/relationships/image" Target="../media/image6.jpg"/></Relationships>
</file>

<file path=ppt/diagrams/_rels/drawing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image" Target="../media/image3.jpg"/><Relationship Id="rId4" Type="http://schemas.openxmlformats.org/officeDocument/2006/relationships/image" Target="../media/image6.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392D053-706D-4BEF-B973-788A1E306992}" type="doc">
      <dgm:prSet loTypeId="urn:microsoft.com/office/officeart/2005/8/layout/pList1" loCatId="list" qsTypeId="urn:microsoft.com/office/officeart/2005/8/quickstyle/simple1" qsCatId="simple" csTypeId="urn:microsoft.com/office/officeart/2005/8/colors/accent1_2" csCatId="accent1" phldr="1"/>
      <dgm:spPr/>
      <dgm:t>
        <a:bodyPr/>
        <a:lstStyle/>
        <a:p>
          <a:endParaRPr lang="en-US"/>
        </a:p>
      </dgm:t>
    </dgm:pt>
    <dgm:pt modelId="{8750488E-6015-49C1-8A83-02F2A79213D4}">
      <dgm:prSet phldrT="[Text]" custT="1"/>
      <dgm:spPr/>
      <dgm:t>
        <a:bodyPr/>
        <a:lstStyle/>
        <a:p>
          <a:pPr>
            <a:buFont typeface="+mj-lt"/>
            <a:buAutoNum type="arabicPeriod"/>
          </a:pPr>
          <a:r>
            <a:rPr lang="en-US" sz="1800" b="1" i="0" dirty="0">
              <a:solidFill>
                <a:schemeClr val="tx1"/>
              </a:solidFill>
              <a:latin typeface="Times New Roman" panose="02020603050405020304" pitchFamily="18" charset="0"/>
              <a:cs typeface="Times New Roman" panose="02020603050405020304" pitchFamily="18" charset="0"/>
            </a:rPr>
            <a:t>IDENTIFYING TRENDS</a:t>
          </a:r>
          <a:endParaRPr lang="en-US" sz="1800" b="1" dirty="0">
            <a:solidFill>
              <a:schemeClr val="tx1"/>
            </a:solidFill>
            <a:latin typeface="Times New Roman" panose="02020603050405020304" pitchFamily="18" charset="0"/>
            <a:cs typeface="Times New Roman" panose="02020603050405020304" pitchFamily="18" charset="0"/>
          </a:endParaRPr>
        </a:p>
      </dgm:t>
    </dgm:pt>
    <dgm:pt modelId="{166F5596-2D15-41A3-962E-D2DB05FA43A5}" type="parTrans" cxnId="{941408E3-E750-4A7B-99CA-C1A7D33CA282}">
      <dgm:prSet/>
      <dgm:spPr/>
      <dgm:t>
        <a:bodyPr/>
        <a:lstStyle/>
        <a:p>
          <a:endParaRPr lang="en-US"/>
        </a:p>
      </dgm:t>
    </dgm:pt>
    <dgm:pt modelId="{41368083-9F0F-445D-A042-7B316F13EC85}" type="sibTrans" cxnId="{941408E3-E750-4A7B-99CA-C1A7D33CA282}">
      <dgm:prSet/>
      <dgm:spPr/>
      <dgm:t>
        <a:bodyPr/>
        <a:lstStyle/>
        <a:p>
          <a:endParaRPr lang="en-US"/>
        </a:p>
      </dgm:t>
    </dgm:pt>
    <dgm:pt modelId="{93E7ACEA-162E-4B6B-AE76-7E5C1B3F5EF3}">
      <dgm:prSet phldrT="[Text]" custT="1"/>
      <dgm:spPr/>
      <dgm:t>
        <a:bodyPr/>
        <a:lstStyle/>
        <a:p>
          <a:pPr>
            <a:buFont typeface="+mj-lt"/>
            <a:buAutoNum type="arabicPeriod"/>
          </a:pPr>
          <a:r>
            <a:rPr lang="en-US" sz="1800" b="1" i="0" dirty="0">
              <a:solidFill>
                <a:schemeClr val="tx1"/>
              </a:solidFill>
              <a:latin typeface="Times New Roman" panose="02020603050405020304" pitchFamily="18" charset="0"/>
              <a:cs typeface="Times New Roman" panose="02020603050405020304" pitchFamily="18" charset="0"/>
            </a:rPr>
            <a:t>PLANNING INTERVENTIONS</a:t>
          </a:r>
          <a:endParaRPr lang="en-US" sz="1800" b="1" dirty="0">
            <a:solidFill>
              <a:schemeClr val="tx1"/>
            </a:solidFill>
            <a:latin typeface="Times New Roman" panose="02020603050405020304" pitchFamily="18" charset="0"/>
            <a:cs typeface="Times New Roman" panose="02020603050405020304" pitchFamily="18" charset="0"/>
          </a:endParaRPr>
        </a:p>
      </dgm:t>
    </dgm:pt>
    <dgm:pt modelId="{A7169E40-44E8-48C0-897F-1A0283F524CD}" type="parTrans" cxnId="{ADFE8449-6F1A-4400-83D1-9BA84B449F5E}">
      <dgm:prSet/>
      <dgm:spPr/>
      <dgm:t>
        <a:bodyPr/>
        <a:lstStyle/>
        <a:p>
          <a:endParaRPr lang="en-US"/>
        </a:p>
      </dgm:t>
    </dgm:pt>
    <dgm:pt modelId="{2F12F5F5-35DD-44FE-A760-E173A959D0A7}" type="sibTrans" cxnId="{ADFE8449-6F1A-4400-83D1-9BA84B449F5E}">
      <dgm:prSet/>
      <dgm:spPr/>
      <dgm:t>
        <a:bodyPr/>
        <a:lstStyle/>
        <a:p>
          <a:endParaRPr lang="en-US"/>
        </a:p>
      </dgm:t>
    </dgm:pt>
    <dgm:pt modelId="{1C345088-9A2E-473C-BED8-5DA3ACE9511E}">
      <dgm:prSet phldrT="[Text]" custT="1"/>
      <dgm:spPr/>
      <dgm:t>
        <a:bodyPr/>
        <a:lstStyle/>
        <a:p>
          <a:pPr>
            <a:buFont typeface="+mj-lt"/>
            <a:buAutoNum type="arabicPeriod"/>
          </a:pPr>
          <a:r>
            <a:rPr lang="en-US" sz="1800" b="1" i="0" dirty="0">
              <a:solidFill>
                <a:schemeClr val="tx1"/>
              </a:solidFill>
              <a:latin typeface="Times New Roman" panose="02020603050405020304" pitchFamily="18" charset="0"/>
              <a:cs typeface="Times New Roman" panose="02020603050405020304" pitchFamily="18" charset="0"/>
            </a:rPr>
            <a:t>EVALUATION OF EXISTING PROGRAMS</a:t>
          </a:r>
          <a:endParaRPr lang="en-US" sz="1800" b="1" dirty="0">
            <a:solidFill>
              <a:schemeClr val="tx1"/>
            </a:solidFill>
            <a:latin typeface="Times New Roman" panose="02020603050405020304" pitchFamily="18" charset="0"/>
            <a:cs typeface="Times New Roman" panose="02020603050405020304" pitchFamily="18" charset="0"/>
          </a:endParaRPr>
        </a:p>
      </dgm:t>
    </dgm:pt>
    <dgm:pt modelId="{A797F844-5A13-44C7-9CB2-81E67694644A}" type="parTrans" cxnId="{F42AA980-A390-4751-B121-D93114EAC59F}">
      <dgm:prSet/>
      <dgm:spPr/>
      <dgm:t>
        <a:bodyPr/>
        <a:lstStyle/>
        <a:p>
          <a:endParaRPr lang="en-US"/>
        </a:p>
      </dgm:t>
    </dgm:pt>
    <dgm:pt modelId="{30D1292D-E7BF-417C-AB79-42B64C3CF1F9}" type="sibTrans" cxnId="{F42AA980-A390-4751-B121-D93114EAC59F}">
      <dgm:prSet/>
      <dgm:spPr/>
      <dgm:t>
        <a:bodyPr/>
        <a:lstStyle/>
        <a:p>
          <a:endParaRPr lang="en-US"/>
        </a:p>
      </dgm:t>
    </dgm:pt>
    <dgm:pt modelId="{6FAC00CF-D608-4B55-A2D5-414BF7B87E01}">
      <dgm:prSet phldrT="[Text]" custT="1"/>
      <dgm:spPr/>
      <dgm:t>
        <a:bodyPr/>
        <a:lstStyle/>
        <a:p>
          <a:pPr>
            <a:buFont typeface="+mj-lt"/>
            <a:buAutoNum type="arabicPeriod"/>
          </a:pPr>
          <a:r>
            <a:rPr lang="en-US" sz="1800" b="1" i="0" dirty="0">
              <a:solidFill>
                <a:schemeClr val="tx1"/>
              </a:solidFill>
              <a:latin typeface="Times New Roman" panose="02020603050405020304" pitchFamily="18" charset="0"/>
              <a:cs typeface="Times New Roman" panose="02020603050405020304" pitchFamily="18" charset="0"/>
            </a:rPr>
            <a:t>RESOURCE ALLOCATION</a:t>
          </a:r>
          <a:endParaRPr lang="en-US" sz="1800" b="1" dirty="0">
            <a:solidFill>
              <a:schemeClr val="tx1"/>
            </a:solidFill>
            <a:latin typeface="Times New Roman" panose="02020603050405020304" pitchFamily="18" charset="0"/>
            <a:cs typeface="Times New Roman" panose="02020603050405020304" pitchFamily="18" charset="0"/>
          </a:endParaRPr>
        </a:p>
      </dgm:t>
    </dgm:pt>
    <dgm:pt modelId="{9AC3D345-47C8-4325-BE2F-F597BA776AFB}" type="parTrans" cxnId="{B348580B-EE41-4C62-B6B5-683CD55FF236}">
      <dgm:prSet/>
      <dgm:spPr/>
      <dgm:t>
        <a:bodyPr/>
        <a:lstStyle/>
        <a:p>
          <a:endParaRPr lang="en-US"/>
        </a:p>
      </dgm:t>
    </dgm:pt>
    <dgm:pt modelId="{C429F231-4AA8-4BBE-B7EC-A962B426F9D1}" type="sibTrans" cxnId="{B348580B-EE41-4C62-B6B5-683CD55FF236}">
      <dgm:prSet/>
      <dgm:spPr/>
      <dgm:t>
        <a:bodyPr/>
        <a:lstStyle/>
        <a:p>
          <a:endParaRPr lang="en-US"/>
        </a:p>
      </dgm:t>
    </dgm:pt>
    <dgm:pt modelId="{3B45228C-B7FC-4A93-8A26-DA521F56748B}" type="pres">
      <dgm:prSet presAssocID="{F392D053-706D-4BEF-B973-788A1E306992}" presName="Name0" presStyleCnt="0">
        <dgm:presLayoutVars>
          <dgm:dir/>
          <dgm:resizeHandles val="exact"/>
        </dgm:presLayoutVars>
      </dgm:prSet>
      <dgm:spPr/>
    </dgm:pt>
    <dgm:pt modelId="{EE6DE447-67C2-4267-92D1-C057626ED55C}" type="pres">
      <dgm:prSet presAssocID="{8750488E-6015-49C1-8A83-02F2A79213D4}" presName="compNode" presStyleCnt="0"/>
      <dgm:spPr/>
    </dgm:pt>
    <dgm:pt modelId="{4BFB105B-3B30-48E8-B234-DDF12C683DB0}" type="pres">
      <dgm:prSet presAssocID="{8750488E-6015-49C1-8A83-02F2A79213D4}" presName="pictRect" presStyleLbl="node1" presStyleIdx="0" presStyleCnt="4" custLinFactNeighborX="-52211" custLinFactNeighborY="3856"/>
      <dgm:spPr>
        <a:blipFill>
          <a:blip xmlns:r="http://schemas.openxmlformats.org/officeDocument/2006/relationships" r:embed="rId1"/>
          <a:srcRect/>
          <a:stretch>
            <a:fillRect l="-2000" r="-2000"/>
          </a:stretch>
        </a:blipFill>
      </dgm:spPr>
      <dgm:extLst>
        <a:ext uri="{E40237B7-FDA0-4F09-8148-C483321AD2D9}">
          <dgm14:cNvPr xmlns:dgm14="http://schemas.microsoft.com/office/drawing/2010/diagram" id="0" name="" descr="Pen pointing to a graph on a screen"/>
        </a:ext>
      </dgm:extLst>
    </dgm:pt>
    <dgm:pt modelId="{B724C118-576D-4F40-B8D3-0F95EE6B0E8C}" type="pres">
      <dgm:prSet presAssocID="{8750488E-6015-49C1-8A83-02F2A79213D4}" presName="textRect" presStyleLbl="revTx" presStyleIdx="0" presStyleCnt="4" custLinFactNeighborX="-53740" custLinFactNeighborY="37821">
        <dgm:presLayoutVars>
          <dgm:bulletEnabled val="1"/>
        </dgm:presLayoutVars>
      </dgm:prSet>
      <dgm:spPr/>
    </dgm:pt>
    <dgm:pt modelId="{951EA8A0-227B-4530-B419-25C11D68D6E1}" type="pres">
      <dgm:prSet presAssocID="{41368083-9F0F-445D-A042-7B316F13EC85}" presName="sibTrans" presStyleLbl="sibTrans2D1" presStyleIdx="0" presStyleCnt="0"/>
      <dgm:spPr/>
    </dgm:pt>
    <dgm:pt modelId="{229ACD09-4413-46B5-9F13-385169E34C65}" type="pres">
      <dgm:prSet presAssocID="{93E7ACEA-162E-4B6B-AE76-7E5C1B3F5EF3}" presName="compNode" presStyleCnt="0"/>
      <dgm:spPr/>
    </dgm:pt>
    <dgm:pt modelId="{F81477E0-D519-4482-9AFB-3D27A88F4FCD}" type="pres">
      <dgm:prSet presAssocID="{93E7ACEA-162E-4B6B-AE76-7E5C1B3F5EF3}" presName="pictRect" presStyleLbl="node1" presStyleIdx="1" presStyleCnt="4" custLinFactNeighborX="-55427" custLinFactNeighborY="3856"/>
      <dgm:spPr>
        <a:blipFill>
          <a:blip xmlns:r="http://schemas.openxmlformats.org/officeDocument/2006/relationships" r:embed="rId2"/>
          <a:srcRect/>
          <a:stretch>
            <a:fillRect l="-2000" r="-2000"/>
          </a:stretch>
        </a:blipFill>
      </dgm:spPr>
      <dgm:extLst>
        <a:ext uri="{E40237B7-FDA0-4F09-8148-C483321AD2D9}">
          <dgm14:cNvPr xmlns:dgm14="http://schemas.microsoft.com/office/drawing/2010/diagram" id="0" name="" descr="Pharmacist stocking drawer"/>
        </a:ext>
      </dgm:extLst>
    </dgm:pt>
    <dgm:pt modelId="{ADD06BB2-7555-4CC9-BC1D-11D37E774D3E}" type="pres">
      <dgm:prSet presAssocID="{93E7ACEA-162E-4B6B-AE76-7E5C1B3F5EF3}" presName="textRect" presStyleLbl="revTx" presStyleIdx="1" presStyleCnt="4" custLinFactNeighborX="-56574" custLinFactNeighborY="37821">
        <dgm:presLayoutVars>
          <dgm:bulletEnabled val="1"/>
        </dgm:presLayoutVars>
      </dgm:prSet>
      <dgm:spPr/>
    </dgm:pt>
    <dgm:pt modelId="{E8FEB635-A86B-4F03-BB05-2B9E8E93F044}" type="pres">
      <dgm:prSet presAssocID="{2F12F5F5-35DD-44FE-A760-E173A959D0A7}" presName="sibTrans" presStyleLbl="sibTrans2D1" presStyleIdx="0" presStyleCnt="0"/>
      <dgm:spPr/>
    </dgm:pt>
    <dgm:pt modelId="{C774F422-1D64-4250-B597-D391BD6182D5}" type="pres">
      <dgm:prSet presAssocID="{1C345088-9A2E-473C-BED8-5DA3ACE9511E}" presName="compNode" presStyleCnt="0"/>
      <dgm:spPr/>
    </dgm:pt>
    <dgm:pt modelId="{EF58EFAA-7FEB-4A64-BD70-02E590FFB963}" type="pres">
      <dgm:prSet presAssocID="{1C345088-9A2E-473C-BED8-5DA3ACE9511E}" presName="pictRect" presStyleLbl="node1" presStyleIdx="2" presStyleCnt="4" custLinFactNeighborX="-55810" custLinFactNeighborY="3856"/>
      <dgm:spPr>
        <a:blipFill>
          <a:blip xmlns:r="http://schemas.openxmlformats.org/officeDocument/2006/relationships" r:embed="rId3"/>
          <a:srcRect/>
          <a:stretch>
            <a:fillRect l="-11000" r="-11000"/>
          </a:stretch>
        </a:blipFill>
      </dgm:spPr>
      <dgm:extLst>
        <a:ext uri="{E40237B7-FDA0-4F09-8148-C483321AD2D9}">
          <dgm14:cNvPr xmlns:dgm14="http://schemas.microsoft.com/office/drawing/2010/diagram" id="0" name="" descr="Digital financial graph"/>
        </a:ext>
      </dgm:extLst>
    </dgm:pt>
    <dgm:pt modelId="{2B8BFE10-D82A-44F9-BC86-806B326D16E0}" type="pres">
      <dgm:prSet presAssocID="{1C345088-9A2E-473C-BED8-5DA3ACE9511E}" presName="textRect" presStyleLbl="revTx" presStyleIdx="2" presStyleCnt="4" custLinFactNeighborX="-53899" custLinFactNeighborY="37821">
        <dgm:presLayoutVars>
          <dgm:bulletEnabled val="1"/>
        </dgm:presLayoutVars>
      </dgm:prSet>
      <dgm:spPr/>
    </dgm:pt>
    <dgm:pt modelId="{5E87D484-9BC6-4FE0-BC6A-54A12A8CD442}" type="pres">
      <dgm:prSet presAssocID="{30D1292D-E7BF-417C-AB79-42B64C3CF1F9}" presName="sibTrans" presStyleLbl="sibTrans2D1" presStyleIdx="0" presStyleCnt="0"/>
      <dgm:spPr/>
    </dgm:pt>
    <dgm:pt modelId="{04FF2B18-690F-4B13-8F71-DAC0A4E823CA}" type="pres">
      <dgm:prSet presAssocID="{6FAC00CF-D608-4B55-A2D5-414BF7B87E01}" presName="compNode" presStyleCnt="0"/>
      <dgm:spPr/>
    </dgm:pt>
    <dgm:pt modelId="{63126F93-9DE6-40C1-9E99-90ABA8663B68}" type="pres">
      <dgm:prSet presAssocID="{6FAC00CF-D608-4B55-A2D5-414BF7B87E01}" presName="pictRect" presStyleLbl="node1" presStyleIdx="3" presStyleCnt="4" custLinFactX="62460" custLinFactY="-64504" custLinFactNeighborX="100000" custLinFactNeighborY="-100000"/>
      <dgm:spPr>
        <a:blipFill>
          <a:blip xmlns:r="http://schemas.openxmlformats.org/officeDocument/2006/relationships" r:embed="rId4"/>
          <a:srcRect/>
          <a:stretch>
            <a:fillRect l="-2000" r="-2000"/>
          </a:stretch>
        </a:blipFill>
      </dgm:spPr>
      <dgm:extLst>
        <a:ext uri="{E40237B7-FDA0-4F09-8148-C483321AD2D9}">
          <dgm14:cNvPr xmlns:dgm14="http://schemas.microsoft.com/office/drawing/2010/diagram" id="0" name="" descr="Close up of pin and stethoscope, pinned on doctor's appointment"/>
        </a:ext>
      </dgm:extLst>
    </dgm:pt>
    <dgm:pt modelId="{06CA6A81-62D1-429C-94BB-B1473EABA544}" type="pres">
      <dgm:prSet presAssocID="{6FAC00CF-D608-4B55-A2D5-414BF7B87E01}" presName="textRect" presStyleLbl="revTx" presStyleIdx="3" presStyleCnt="4" custLinFactX="62078" custLinFactY="-100000" custLinFactNeighborX="100000" custLinFactNeighborY="-174847">
        <dgm:presLayoutVars>
          <dgm:bulletEnabled val="1"/>
        </dgm:presLayoutVars>
      </dgm:prSet>
      <dgm:spPr/>
    </dgm:pt>
  </dgm:ptLst>
  <dgm:cxnLst>
    <dgm:cxn modelId="{B348580B-EE41-4C62-B6B5-683CD55FF236}" srcId="{F392D053-706D-4BEF-B973-788A1E306992}" destId="{6FAC00CF-D608-4B55-A2D5-414BF7B87E01}" srcOrd="3" destOrd="0" parTransId="{9AC3D345-47C8-4325-BE2F-F597BA776AFB}" sibTransId="{C429F231-4AA8-4BBE-B7EC-A962B426F9D1}"/>
    <dgm:cxn modelId="{42289037-6246-4622-93FF-DF006F5FF98D}" type="presOf" srcId="{30D1292D-E7BF-417C-AB79-42B64C3CF1F9}" destId="{5E87D484-9BC6-4FE0-BC6A-54A12A8CD442}" srcOrd="0" destOrd="0" presId="urn:microsoft.com/office/officeart/2005/8/layout/pList1"/>
    <dgm:cxn modelId="{DEFC245D-F41F-4265-AC27-347DE7BE250B}" type="presOf" srcId="{6FAC00CF-D608-4B55-A2D5-414BF7B87E01}" destId="{06CA6A81-62D1-429C-94BB-B1473EABA544}" srcOrd="0" destOrd="0" presId="urn:microsoft.com/office/officeart/2005/8/layout/pList1"/>
    <dgm:cxn modelId="{7A03A85F-03B6-4652-99E4-C458A42C9557}" type="presOf" srcId="{93E7ACEA-162E-4B6B-AE76-7E5C1B3F5EF3}" destId="{ADD06BB2-7555-4CC9-BC1D-11D37E774D3E}" srcOrd="0" destOrd="0" presId="urn:microsoft.com/office/officeart/2005/8/layout/pList1"/>
    <dgm:cxn modelId="{0D4CF141-7DC8-4204-B100-E2EC675E4EAC}" type="presOf" srcId="{1C345088-9A2E-473C-BED8-5DA3ACE9511E}" destId="{2B8BFE10-D82A-44F9-BC86-806B326D16E0}" srcOrd="0" destOrd="0" presId="urn:microsoft.com/office/officeart/2005/8/layout/pList1"/>
    <dgm:cxn modelId="{3F385E48-B852-4413-81A0-E6DF9A48E05E}" type="presOf" srcId="{8750488E-6015-49C1-8A83-02F2A79213D4}" destId="{B724C118-576D-4F40-B8D3-0F95EE6B0E8C}" srcOrd="0" destOrd="0" presId="urn:microsoft.com/office/officeart/2005/8/layout/pList1"/>
    <dgm:cxn modelId="{ADFE8449-6F1A-4400-83D1-9BA84B449F5E}" srcId="{F392D053-706D-4BEF-B973-788A1E306992}" destId="{93E7ACEA-162E-4B6B-AE76-7E5C1B3F5EF3}" srcOrd="1" destOrd="0" parTransId="{A7169E40-44E8-48C0-897F-1A0283F524CD}" sibTransId="{2F12F5F5-35DD-44FE-A760-E173A959D0A7}"/>
    <dgm:cxn modelId="{7F0B286B-2E54-4442-9A87-128D05F19DD2}" type="presOf" srcId="{2F12F5F5-35DD-44FE-A760-E173A959D0A7}" destId="{E8FEB635-A86B-4F03-BB05-2B9E8E93F044}" srcOrd="0" destOrd="0" presId="urn:microsoft.com/office/officeart/2005/8/layout/pList1"/>
    <dgm:cxn modelId="{690DCC53-7770-4113-B279-0AF1072386EB}" type="presOf" srcId="{41368083-9F0F-445D-A042-7B316F13EC85}" destId="{951EA8A0-227B-4530-B419-25C11D68D6E1}" srcOrd="0" destOrd="0" presId="urn:microsoft.com/office/officeart/2005/8/layout/pList1"/>
    <dgm:cxn modelId="{F42AA980-A390-4751-B121-D93114EAC59F}" srcId="{F392D053-706D-4BEF-B973-788A1E306992}" destId="{1C345088-9A2E-473C-BED8-5DA3ACE9511E}" srcOrd="2" destOrd="0" parTransId="{A797F844-5A13-44C7-9CB2-81E67694644A}" sibTransId="{30D1292D-E7BF-417C-AB79-42B64C3CF1F9}"/>
    <dgm:cxn modelId="{941408E3-E750-4A7B-99CA-C1A7D33CA282}" srcId="{F392D053-706D-4BEF-B973-788A1E306992}" destId="{8750488E-6015-49C1-8A83-02F2A79213D4}" srcOrd="0" destOrd="0" parTransId="{166F5596-2D15-41A3-962E-D2DB05FA43A5}" sibTransId="{41368083-9F0F-445D-A042-7B316F13EC85}"/>
    <dgm:cxn modelId="{C9647DFB-C1D3-47E4-BBC0-C130DEFB6B25}" type="presOf" srcId="{F392D053-706D-4BEF-B973-788A1E306992}" destId="{3B45228C-B7FC-4A93-8A26-DA521F56748B}" srcOrd="0" destOrd="0" presId="urn:microsoft.com/office/officeart/2005/8/layout/pList1"/>
    <dgm:cxn modelId="{41340A9E-EA0D-45CB-A91F-BBE2A1E7DECF}" type="presParOf" srcId="{3B45228C-B7FC-4A93-8A26-DA521F56748B}" destId="{EE6DE447-67C2-4267-92D1-C057626ED55C}" srcOrd="0" destOrd="0" presId="urn:microsoft.com/office/officeart/2005/8/layout/pList1"/>
    <dgm:cxn modelId="{DD7259FF-52B7-4BDB-AC0C-0961FE79BC32}" type="presParOf" srcId="{EE6DE447-67C2-4267-92D1-C057626ED55C}" destId="{4BFB105B-3B30-48E8-B234-DDF12C683DB0}" srcOrd="0" destOrd="0" presId="urn:microsoft.com/office/officeart/2005/8/layout/pList1"/>
    <dgm:cxn modelId="{95438854-B3CD-4360-A49F-7585F8527EE5}" type="presParOf" srcId="{EE6DE447-67C2-4267-92D1-C057626ED55C}" destId="{B724C118-576D-4F40-B8D3-0F95EE6B0E8C}" srcOrd="1" destOrd="0" presId="urn:microsoft.com/office/officeart/2005/8/layout/pList1"/>
    <dgm:cxn modelId="{FDA23497-B142-4D4D-9149-56FBB8A53F94}" type="presParOf" srcId="{3B45228C-B7FC-4A93-8A26-DA521F56748B}" destId="{951EA8A0-227B-4530-B419-25C11D68D6E1}" srcOrd="1" destOrd="0" presId="urn:microsoft.com/office/officeart/2005/8/layout/pList1"/>
    <dgm:cxn modelId="{C33D1BF6-8B06-4213-A92A-0BBB1AB3AB70}" type="presParOf" srcId="{3B45228C-B7FC-4A93-8A26-DA521F56748B}" destId="{229ACD09-4413-46B5-9F13-385169E34C65}" srcOrd="2" destOrd="0" presId="urn:microsoft.com/office/officeart/2005/8/layout/pList1"/>
    <dgm:cxn modelId="{B1DC15D4-F4B2-43AE-99FF-7AB090282BDF}" type="presParOf" srcId="{229ACD09-4413-46B5-9F13-385169E34C65}" destId="{F81477E0-D519-4482-9AFB-3D27A88F4FCD}" srcOrd="0" destOrd="0" presId="urn:microsoft.com/office/officeart/2005/8/layout/pList1"/>
    <dgm:cxn modelId="{69846B21-E998-4EE4-89F2-98A0DF8140B6}" type="presParOf" srcId="{229ACD09-4413-46B5-9F13-385169E34C65}" destId="{ADD06BB2-7555-4CC9-BC1D-11D37E774D3E}" srcOrd="1" destOrd="0" presId="urn:microsoft.com/office/officeart/2005/8/layout/pList1"/>
    <dgm:cxn modelId="{599E3DA9-3C7E-455C-8D07-A570C1B293E9}" type="presParOf" srcId="{3B45228C-B7FC-4A93-8A26-DA521F56748B}" destId="{E8FEB635-A86B-4F03-BB05-2B9E8E93F044}" srcOrd="3" destOrd="0" presId="urn:microsoft.com/office/officeart/2005/8/layout/pList1"/>
    <dgm:cxn modelId="{C99F3FF4-4F42-4B49-A678-471CBFDADCC4}" type="presParOf" srcId="{3B45228C-B7FC-4A93-8A26-DA521F56748B}" destId="{C774F422-1D64-4250-B597-D391BD6182D5}" srcOrd="4" destOrd="0" presId="urn:microsoft.com/office/officeart/2005/8/layout/pList1"/>
    <dgm:cxn modelId="{571B8ECC-94A2-4EDF-A2D8-C7A85DFAAE0A}" type="presParOf" srcId="{C774F422-1D64-4250-B597-D391BD6182D5}" destId="{EF58EFAA-7FEB-4A64-BD70-02E590FFB963}" srcOrd="0" destOrd="0" presId="urn:microsoft.com/office/officeart/2005/8/layout/pList1"/>
    <dgm:cxn modelId="{1C9865E1-FDFF-4D56-9484-1AB151B69EF3}" type="presParOf" srcId="{C774F422-1D64-4250-B597-D391BD6182D5}" destId="{2B8BFE10-D82A-44F9-BC86-806B326D16E0}" srcOrd="1" destOrd="0" presId="urn:microsoft.com/office/officeart/2005/8/layout/pList1"/>
    <dgm:cxn modelId="{C677708E-0010-4762-A53B-393AAF9317A3}" type="presParOf" srcId="{3B45228C-B7FC-4A93-8A26-DA521F56748B}" destId="{5E87D484-9BC6-4FE0-BC6A-54A12A8CD442}" srcOrd="5" destOrd="0" presId="urn:microsoft.com/office/officeart/2005/8/layout/pList1"/>
    <dgm:cxn modelId="{08BAB2BA-5ABA-467A-BDF7-D15804F10B05}" type="presParOf" srcId="{3B45228C-B7FC-4A93-8A26-DA521F56748B}" destId="{04FF2B18-690F-4B13-8F71-DAC0A4E823CA}" srcOrd="6" destOrd="0" presId="urn:microsoft.com/office/officeart/2005/8/layout/pList1"/>
    <dgm:cxn modelId="{93D5BAE1-11CB-4AB4-953D-66CFE55D5254}" type="presParOf" srcId="{04FF2B18-690F-4B13-8F71-DAC0A4E823CA}" destId="{63126F93-9DE6-40C1-9E99-90ABA8663B68}" srcOrd="0" destOrd="0" presId="urn:microsoft.com/office/officeart/2005/8/layout/pList1"/>
    <dgm:cxn modelId="{C7FB632F-816C-4EA6-8DA4-DE5C6321BB4B}" type="presParOf" srcId="{04FF2B18-690F-4B13-8F71-DAC0A4E823CA}" destId="{06CA6A81-62D1-429C-94BB-B1473EABA544}"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92373DC-11B1-4708-92E2-E1B8EB8D76D8}" type="doc">
      <dgm:prSet loTypeId="urn:microsoft.com/office/officeart/2005/8/layout/list1" loCatId="list" qsTypeId="urn:microsoft.com/office/officeart/2005/8/quickstyle/simple1" qsCatId="simple" csTypeId="urn:microsoft.com/office/officeart/2005/8/colors/accent1_2" csCatId="accent1" phldr="1"/>
      <dgm:spPr/>
    </dgm:pt>
    <dgm:pt modelId="{C5FA9FFA-D373-4C83-B43F-87B6A6F8904F}">
      <dgm:prSet phldrT="[Text]" custT="1"/>
      <dgm:spPr/>
      <dgm:t>
        <a:bodyPr/>
        <a:lstStyle/>
        <a:p>
          <a:pPr algn="ctr"/>
          <a:r>
            <a:rPr lang="en-US" sz="1800" b="1" dirty="0">
              <a:solidFill>
                <a:schemeClr val="tx1"/>
              </a:solidFill>
              <a:latin typeface="Times New Roman" panose="02020603050405020304" pitchFamily="18" charset="0"/>
              <a:cs typeface="Times New Roman" panose="02020603050405020304" pitchFamily="18" charset="0"/>
            </a:rPr>
            <a:t>REPORT RESULTS ON WEB PAGE</a:t>
          </a:r>
          <a:endParaRPr lang="ru-RU" sz="1800" b="1" dirty="0">
            <a:solidFill>
              <a:schemeClr val="tx1"/>
            </a:solidFill>
            <a:latin typeface="Times New Roman" panose="02020603050405020304" pitchFamily="18" charset="0"/>
            <a:cs typeface="Times New Roman" panose="02020603050405020304" pitchFamily="18" charset="0"/>
          </a:endParaRPr>
        </a:p>
      </dgm:t>
    </dgm:pt>
    <dgm:pt modelId="{1A3E7906-E60D-47FB-A358-E821A840BFA0}" type="parTrans" cxnId="{44FCCA84-FA1C-4B7A-AD38-CABBB6EC3931}">
      <dgm:prSet/>
      <dgm:spPr/>
      <dgm:t>
        <a:bodyPr/>
        <a:lstStyle/>
        <a:p>
          <a:endParaRPr lang="en-US"/>
        </a:p>
      </dgm:t>
    </dgm:pt>
    <dgm:pt modelId="{50E1CDFC-DE8A-4AB6-BD9C-E5C5E55A8A39}" type="sibTrans" cxnId="{44FCCA84-FA1C-4B7A-AD38-CABBB6EC3931}">
      <dgm:prSet/>
      <dgm:spPr/>
      <dgm:t>
        <a:bodyPr/>
        <a:lstStyle/>
        <a:p>
          <a:endParaRPr lang="en-US"/>
        </a:p>
      </dgm:t>
    </dgm:pt>
    <dgm:pt modelId="{5155841A-13BA-43D5-BA88-F38B5E3A694F}">
      <dgm:prSet phldrT="[Text]" custT="1"/>
      <dgm:spPr/>
      <dgm:t>
        <a:bodyPr/>
        <a:lstStyle/>
        <a:p>
          <a:pPr algn="ctr"/>
          <a:r>
            <a:rPr lang="en-US" sz="1800" b="1" dirty="0">
              <a:solidFill>
                <a:schemeClr val="tx1"/>
              </a:solidFill>
              <a:latin typeface="Times New Roman" panose="02020603050405020304" pitchFamily="18" charset="0"/>
              <a:cs typeface="Times New Roman" panose="02020603050405020304" pitchFamily="18" charset="0"/>
            </a:rPr>
            <a:t>CALCULATE THE PREVALENCE OF DIABETES IN THE U.S.A. IN THE YEARS OF 2015-2018</a:t>
          </a:r>
          <a:endParaRPr lang="ru-RU" sz="1800" b="1" dirty="0">
            <a:solidFill>
              <a:schemeClr val="tx1"/>
            </a:solidFill>
            <a:latin typeface="Times New Roman" panose="02020603050405020304" pitchFamily="18" charset="0"/>
            <a:cs typeface="Times New Roman" panose="02020603050405020304" pitchFamily="18" charset="0"/>
          </a:endParaRPr>
        </a:p>
      </dgm:t>
    </dgm:pt>
    <dgm:pt modelId="{66C74AB7-40D6-44FF-96F2-16E696FA161A}" type="parTrans" cxnId="{152D2F20-AD3D-4A20-B260-BD864D9D6BBC}">
      <dgm:prSet/>
      <dgm:spPr/>
      <dgm:t>
        <a:bodyPr/>
        <a:lstStyle/>
        <a:p>
          <a:endParaRPr lang="en-US"/>
        </a:p>
      </dgm:t>
    </dgm:pt>
    <dgm:pt modelId="{57725AA8-3287-400C-9E1E-EFB91FAC82ED}" type="sibTrans" cxnId="{152D2F20-AD3D-4A20-B260-BD864D9D6BBC}">
      <dgm:prSet/>
      <dgm:spPr/>
      <dgm:t>
        <a:bodyPr/>
        <a:lstStyle/>
        <a:p>
          <a:endParaRPr lang="en-US"/>
        </a:p>
      </dgm:t>
    </dgm:pt>
    <dgm:pt modelId="{8757255E-A0AE-459B-97EF-24248E8835FA}">
      <dgm:prSet phldrT="[Text]" custT="1"/>
      <dgm:spPr/>
      <dgm:t>
        <a:bodyPr/>
        <a:lstStyle/>
        <a:p>
          <a:pPr algn="ctr"/>
          <a:r>
            <a:rPr lang="en-US" sz="1800" b="1" dirty="0">
              <a:solidFill>
                <a:schemeClr val="tx1"/>
              </a:solidFill>
              <a:latin typeface="Times New Roman" panose="02020603050405020304" pitchFamily="18" charset="0"/>
              <a:cs typeface="Times New Roman" panose="02020603050405020304" pitchFamily="18" charset="0"/>
            </a:rPr>
            <a:t>COMPARE THE DATA IN THE GIVEN YEARS</a:t>
          </a:r>
          <a:endParaRPr lang="ru-RU" sz="1800" b="1" dirty="0">
            <a:solidFill>
              <a:schemeClr val="tx1"/>
            </a:solidFill>
            <a:latin typeface="Times New Roman" panose="02020603050405020304" pitchFamily="18" charset="0"/>
            <a:cs typeface="Times New Roman" panose="02020603050405020304" pitchFamily="18" charset="0"/>
          </a:endParaRPr>
        </a:p>
      </dgm:t>
    </dgm:pt>
    <dgm:pt modelId="{B0F63ED4-0CD8-4845-BE48-8FEB25C1A8A3}" type="parTrans" cxnId="{F27E11BE-27B1-46C9-9CDC-1929908A6AB2}">
      <dgm:prSet/>
      <dgm:spPr/>
      <dgm:t>
        <a:bodyPr/>
        <a:lstStyle/>
        <a:p>
          <a:endParaRPr lang="en-US"/>
        </a:p>
      </dgm:t>
    </dgm:pt>
    <dgm:pt modelId="{9694A7EE-48C2-47AA-B908-047283C77E91}" type="sibTrans" cxnId="{F27E11BE-27B1-46C9-9CDC-1929908A6AB2}">
      <dgm:prSet/>
      <dgm:spPr/>
      <dgm:t>
        <a:bodyPr/>
        <a:lstStyle/>
        <a:p>
          <a:endParaRPr lang="en-US"/>
        </a:p>
      </dgm:t>
    </dgm:pt>
    <dgm:pt modelId="{8996D5AC-2726-4245-A9FD-7359D8C31630}">
      <dgm:prSet phldrT="[Text]" custT="1"/>
      <dgm:spPr/>
      <dgm:t>
        <a:bodyPr/>
        <a:lstStyle/>
        <a:p>
          <a:pPr algn="ctr"/>
          <a:r>
            <a:rPr lang="en-US" sz="1800" b="1" dirty="0">
              <a:solidFill>
                <a:schemeClr val="tx1"/>
              </a:solidFill>
              <a:latin typeface="Times New Roman" panose="02020603050405020304" pitchFamily="18" charset="0"/>
              <a:cs typeface="Times New Roman" panose="02020603050405020304" pitchFamily="18" charset="0"/>
            </a:rPr>
            <a:t>ANALYZE AND VISUALIZE DATA FOR CLEAR COMPREHENSION</a:t>
          </a:r>
          <a:endParaRPr lang="ru-RU" sz="1800" b="1" dirty="0">
            <a:solidFill>
              <a:schemeClr val="tx1"/>
            </a:solidFill>
            <a:latin typeface="Times New Roman" panose="02020603050405020304" pitchFamily="18" charset="0"/>
            <a:cs typeface="Times New Roman" panose="02020603050405020304" pitchFamily="18" charset="0"/>
          </a:endParaRPr>
        </a:p>
      </dgm:t>
    </dgm:pt>
    <dgm:pt modelId="{90C0F269-5E1F-4528-92E3-8E684E566F1D}" type="parTrans" cxnId="{24EFB727-20E5-4BFD-B195-57BD21A505FB}">
      <dgm:prSet/>
      <dgm:spPr/>
      <dgm:t>
        <a:bodyPr/>
        <a:lstStyle/>
        <a:p>
          <a:endParaRPr lang="en-US"/>
        </a:p>
      </dgm:t>
    </dgm:pt>
    <dgm:pt modelId="{6BE80EF9-28AE-4117-85ED-DE03BD5BCFBA}" type="sibTrans" cxnId="{24EFB727-20E5-4BFD-B195-57BD21A505FB}">
      <dgm:prSet/>
      <dgm:spPr/>
      <dgm:t>
        <a:bodyPr/>
        <a:lstStyle/>
        <a:p>
          <a:endParaRPr lang="en-US"/>
        </a:p>
      </dgm:t>
    </dgm:pt>
    <dgm:pt modelId="{1D12048D-C673-4B2E-9559-B7FF08A6DD87}">
      <dgm:prSet phldrT="[Text]" custT="1"/>
      <dgm:spPr/>
      <dgm:t>
        <a:bodyPr/>
        <a:lstStyle/>
        <a:p>
          <a:pPr algn="ctr"/>
          <a:r>
            <a:rPr lang="en-US" sz="1800" b="1" dirty="0">
              <a:solidFill>
                <a:schemeClr val="tx1"/>
              </a:solidFill>
              <a:latin typeface="Times New Roman" panose="02020603050405020304" pitchFamily="18" charset="0"/>
              <a:cs typeface="Times New Roman" panose="02020603050405020304" pitchFamily="18" charset="0"/>
            </a:rPr>
            <a:t>DRAW INFERENCES AND CONCLUSIONS</a:t>
          </a:r>
          <a:endParaRPr lang="ru-RU" sz="1800" b="1" dirty="0">
            <a:solidFill>
              <a:schemeClr val="tx1"/>
            </a:solidFill>
            <a:latin typeface="Times New Roman" panose="02020603050405020304" pitchFamily="18" charset="0"/>
            <a:cs typeface="Times New Roman" panose="02020603050405020304" pitchFamily="18" charset="0"/>
          </a:endParaRPr>
        </a:p>
      </dgm:t>
    </dgm:pt>
    <dgm:pt modelId="{3389D407-2C92-496A-A0A0-A6D65D2BD50F}" type="parTrans" cxnId="{A7DAAAA6-2EFF-4EE1-BBC4-9EFC00194770}">
      <dgm:prSet/>
      <dgm:spPr/>
      <dgm:t>
        <a:bodyPr/>
        <a:lstStyle/>
        <a:p>
          <a:endParaRPr lang="en-US"/>
        </a:p>
      </dgm:t>
    </dgm:pt>
    <dgm:pt modelId="{3BF2C7CD-B684-48C9-A785-32CD86A63FCE}" type="sibTrans" cxnId="{A7DAAAA6-2EFF-4EE1-BBC4-9EFC00194770}">
      <dgm:prSet/>
      <dgm:spPr/>
      <dgm:t>
        <a:bodyPr/>
        <a:lstStyle/>
        <a:p>
          <a:endParaRPr lang="en-US"/>
        </a:p>
      </dgm:t>
    </dgm:pt>
    <dgm:pt modelId="{88A033FC-90E8-450A-9660-7C56FE44CF4B}" type="pres">
      <dgm:prSet presAssocID="{592373DC-11B1-4708-92E2-E1B8EB8D76D8}" presName="linear" presStyleCnt="0">
        <dgm:presLayoutVars>
          <dgm:dir/>
          <dgm:animLvl val="lvl"/>
          <dgm:resizeHandles val="exact"/>
        </dgm:presLayoutVars>
      </dgm:prSet>
      <dgm:spPr/>
    </dgm:pt>
    <dgm:pt modelId="{849D90A3-A529-4A8F-8454-CA90F9574D0F}" type="pres">
      <dgm:prSet presAssocID="{5155841A-13BA-43D5-BA88-F38B5E3A694F}" presName="parentLin" presStyleCnt="0"/>
      <dgm:spPr/>
    </dgm:pt>
    <dgm:pt modelId="{482F57DA-6237-44D7-B7ED-091ED97D1F81}" type="pres">
      <dgm:prSet presAssocID="{5155841A-13BA-43D5-BA88-F38B5E3A694F}" presName="parentLeftMargin" presStyleLbl="node1" presStyleIdx="0" presStyleCnt="5"/>
      <dgm:spPr/>
    </dgm:pt>
    <dgm:pt modelId="{11A02F51-C037-4942-88D3-4C96DFA23944}" type="pres">
      <dgm:prSet presAssocID="{5155841A-13BA-43D5-BA88-F38B5E3A694F}" presName="parentText" presStyleLbl="node1" presStyleIdx="0" presStyleCnt="5" custLinFactX="7143" custLinFactNeighborX="100000" custLinFactNeighborY="4917">
        <dgm:presLayoutVars>
          <dgm:chMax val="0"/>
          <dgm:bulletEnabled val="1"/>
        </dgm:presLayoutVars>
      </dgm:prSet>
      <dgm:spPr/>
    </dgm:pt>
    <dgm:pt modelId="{E6EED4CB-3753-4181-9A44-A8BF8EF0107C}" type="pres">
      <dgm:prSet presAssocID="{5155841A-13BA-43D5-BA88-F38B5E3A694F}" presName="negativeSpace" presStyleCnt="0"/>
      <dgm:spPr/>
    </dgm:pt>
    <dgm:pt modelId="{057643A8-2698-4B81-BA48-3C1D646C407E}" type="pres">
      <dgm:prSet presAssocID="{5155841A-13BA-43D5-BA88-F38B5E3A694F}" presName="childText" presStyleLbl="conFgAcc1" presStyleIdx="0" presStyleCnt="5">
        <dgm:presLayoutVars>
          <dgm:bulletEnabled val="1"/>
        </dgm:presLayoutVars>
      </dgm:prSet>
      <dgm:spPr>
        <a:ln>
          <a:solidFill>
            <a:schemeClr val="tx2">
              <a:lumMod val="50000"/>
              <a:lumOff val="50000"/>
            </a:schemeClr>
          </a:solidFill>
        </a:ln>
      </dgm:spPr>
    </dgm:pt>
    <dgm:pt modelId="{7EB2301E-0545-4F94-963E-7ED9C2EAB656}" type="pres">
      <dgm:prSet presAssocID="{57725AA8-3287-400C-9E1E-EFB91FAC82ED}" presName="spaceBetweenRectangles" presStyleCnt="0"/>
      <dgm:spPr/>
    </dgm:pt>
    <dgm:pt modelId="{AFA5AC86-68E8-4021-B50F-1344D9722774}" type="pres">
      <dgm:prSet presAssocID="{8757255E-A0AE-459B-97EF-24248E8835FA}" presName="parentLin" presStyleCnt="0"/>
      <dgm:spPr/>
    </dgm:pt>
    <dgm:pt modelId="{D04AA54B-4249-4713-8C54-1FA1D95545AF}" type="pres">
      <dgm:prSet presAssocID="{8757255E-A0AE-459B-97EF-24248E8835FA}" presName="parentLeftMargin" presStyleLbl="node1" presStyleIdx="0" presStyleCnt="5"/>
      <dgm:spPr/>
    </dgm:pt>
    <dgm:pt modelId="{6D1D6450-C1EF-47F8-B675-7D0BFE0A0BCB}" type="pres">
      <dgm:prSet presAssocID="{8757255E-A0AE-459B-97EF-24248E8835FA}" presName="parentText" presStyleLbl="node1" presStyleIdx="1" presStyleCnt="5" custLinFactX="7143" custLinFactNeighborX="100000" custLinFactNeighborY="2526">
        <dgm:presLayoutVars>
          <dgm:chMax val="0"/>
          <dgm:bulletEnabled val="1"/>
        </dgm:presLayoutVars>
      </dgm:prSet>
      <dgm:spPr/>
    </dgm:pt>
    <dgm:pt modelId="{01C9AD44-EBAB-41AD-A2A2-1B7A60D747D8}" type="pres">
      <dgm:prSet presAssocID="{8757255E-A0AE-459B-97EF-24248E8835FA}" presName="negativeSpace" presStyleCnt="0"/>
      <dgm:spPr/>
    </dgm:pt>
    <dgm:pt modelId="{B40F89E5-FEF7-481A-8612-AC2D1CA09376}" type="pres">
      <dgm:prSet presAssocID="{8757255E-A0AE-459B-97EF-24248E8835FA}" presName="childText" presStyleLbl="conFgAcc1" presStyleIdx="1" presStyleCnt="5">
        <dgm:presLayoutVars>
          <dgm:bulletEnabled val="1"/>
        </dgm:presLayoutVars>
      </dgm:prSet>
      <dgm:spPr>
        <a:ln>
          <a:solidFill>
            <a:schemeClr val="tx2">
              <a:lumMod val="50000"/>
              <a:lumOff val="50000"/>
            </a:schemeClr>
          </a:solidFill>
        </a:ln>
      </dgm:spPr>
    </dgm:pt>
    <dgm:pt modelId="{9413ADD9-AB99-4ADA-B447-9AA5F3879863}" type="pres">
      <dgm:prSet presAssocID="{9694A7EE-48C2-47AA-B908-047283C77E91}" presName="spaceBetweenRectangles" presStyleCnt="0"/>
      <dgm:spPr/>
    </dgm:pt>
    <dgm:pt modelId="{059BD135-7469-49FD-A7E0-FE2C632B2D1E}" type="pres">
      <dgm:prSet presAssocID="{8996D5AC-2726-4245-A9FD-7359D8C31630}" presName="parentLin" presStyleCnt="0"/>
      <dgm:spPr/>
    </dgm:pt>
    <dgm:pt modelId="{3D2E74EA-676F-4311-AB21-6B2ABC7FBB0D}" type="pres">
      <dgm:prSet presAssocID="{8996D5AC-2726-4245-A9FD-7359D8C31630}" presName="parentLeftMargin" presStyleLbl="node1" presStyleIdx="1" presStyleCnt="5"/>
      <dgm:spPr/>
    </dgm:pt>
    <dgm:pt modelId="{F8334AE3-8083-4AE1-B6DD-95FB9A293947}" type="pres">
      <dgm:prSet presAssocID="{8996D5AC-2726-4245-A9FD-7359D8C31630}" presName="parentText" presStyleLbl="node1" presStyleIdx="2" presStyleCnt="5" custLinFactX="7143" custLinFactNeighborX="100000" custLinFactNeighborY="3278">
        <dgm:presLayoutVars>
          <dgm:chMax val="0"/>
          <dgm:bulletEnabled val="1"/>
        </dgm:presLayoutVars>
      </dgm:prSet>
      <dgm:spPr/>
    </dgm:pt>
    <dgm:pt modelId="{3318965C-F884-4ED1-A994-E3896DD27AB2}" type="pres">
      <dgm:prSet presAssocID="{8996D5AC-2726-4245-A9FD-7359D8C31630}" presName="negativeSpace" presStyleCnt="0"/>
      <dgm:spPr/>
    </dgm:pt>
    <dgm:pt modelId="{BD7E15C0-21F7-41B4-B1D4-E22849175F26}" type="pres">
      <dgm:prSet presAssocID="{8996D5AC-2726-4245-A9FD-7359D8C31630}" presName="childText" presStyleLbl="conFgAcc1" presStyleIdx="2" presStyleCnt="5">
        <dgm:presLayoutVars>
          <dgm:bulletEnabled val="1"/>
        </dgm:presLayoutVars>
      </dgm:prSet>
      <dgm:spPr>
        <a:ln>
          <a:solidFill>
            <a:schemeClr val="tx2">
              <a:lumMod val="50000"/>
              <a:lumOff val="50000"/>
            </a:schemeClr>
          </a:solidFill>
        </a:ln>
      </dgm:spPr>
    </dgm:pt>
    <dgm:pt modelId="{5EE4779F-D68A-4BB3-9D24-818840BAB9DC}" type="pres">
      <dgm:prSet presAssocID="{6BE80EF9-28AE-4117-85ED-DE03BD5BCFBA}" presName="spaceBetweenRectangles" presStyleCnt="0"/>
      <dgm:spPr/>
    </dgm:pt>
    <dgm:pt modelId="{1F02DE88-E411-4561-91AA-3AD8DFCEAF46}" type="pres">
      <dgm:prSet presAssocID="{1D12048D-C673-4B2E-9559-B7FF08A6DD87}" presName="parentLin" presStyleCnt="0"/>
      <dgm:spPr/>
    </dgm:pt>
    <dgm:pt modelId="{4969FC3A-F794-4F32-A113-BD6F732066AA}" type="pres">
      <dgm:prSet presAssocID="{1D12048D-C673-4B2E-9559-B7FF08A6DD87}" presName="parentLeftMargin" presStyleLbl="node1" presStyleIdx="2" presStyleCnt="5"/>
      <dgm:spPr/>
    </dgm:pt>
    <dgm:pt modelId="{735B35D8-079E-46E2-A906-306C9A43F234}" type="pres">
      <dgm:prSet presAssocID="{1D12048D-C673-4B2E-9559-B7FF08A6DD87}" presName="parentText" presStyleLbl="node1" presStyleIdx="3" presStyleCnt="5" custLinFactX="7273" custLinFactNeighborX="100000" custLinFactNeighborY="-1639">
        <dgm:presLayoutVars>
          <dgm:chMax val="0"/>
          <dgm:bulletEnabled val="1"/>
        </dgm:presLayoutVars>
      </dgm:prSet>
      <dgm:spPr/>
    </dgm:pt>
    <dgm:pt modelId="{3BDEA26F-E4D9-4463-A46E-E1F8C4F9F9E8}" type="pres">
      <dgm:prSet presAssocID="{1D12048D-C673-4B2E-9559-B7FF08A6DD87}" presName="negativeSpace" presStyleCnt="0"/>
      <dgm:spPr/>
    </dgm:pt>
    <dgm:pt modelId="{11118D28-29EB-4219-8296-789310723BB0}" type="pres">
      <dgm:prSet presAssocID="{1D12048D-C673-4B2E-9559-B7FF08A6DD87}" presName="childText" presStyleLbl="conFgAcc1" presStyleIdx="3" presStyleCnt="5">
        <dgm:presLayoutVars>
          <dgm:bulletEnabled val="1"/>
        </dgm:presLayoutVars>
      </dgm:prSet>
      <dgm:spPr>
        <a:ln>
          <a:solidFill>
            <a:schemeClr val="tx2">
              <a:lumMod val="50000"/>
              <a:lumOff val="50000"/>
            </a:schemeClr>
          </a:solidFill>
        </a:ln>
      </dgm:spPr>
    </dgm:pt>
    <dgm:pt modelId="{ED47078C-578B-46A3-A4A1-973DF4A49F78}" type="pres">
      <dgm:prSet presAssocID="{3BF2C7CD-B684-48C9-A785-32CD86A63FCE}" presName="spaceBetweenRectangles" presStyleCnt="0"/>
      <dgm:spPr/>
    </dgm:pt>
    <dgm:pt modelId="{5A441489-FD99-4995-B7E6-DAEDBBD49410}" type="pres">
      <dgm:prSet presAssocID="{C5FA9FFA-D373-4C83-B43F-87B6A6F8904F}" presName="parentLin" presStyleCnt="0"/>
      <dgm:spPr/>
    </dgm:pt>
    <dgm:pt modelId="{6FE764F3-F003-466F-BC8F-81A4D835AF72}" type="pres">
      <dgm:prSet presAssocID="{C5FA9FFA-D373-4C83-B43F-87B6A6F8904F}" presName="parentLeftMargin" presStyleLbl="node1" presStyleIdx="3" presStyleCnt="5"/>
      <dgm:spPr/>
    </dgm:pt>
    <dgm:pt modelId="{D6B3F09F-091A-48FF-B478-9504CC7D1BDC}" type="pres">
      <dgm:prSet presAssocID="{C5FA9FFA-D373-4C83-B43F-87B6A6F8904F}" presName="parentText" presStyleLbl="node1" presStyleIdx="4" presStyleCnt="5" custLinFactX="7143" custLinFactNeighborX="100000" custLinFactNeighborY="3315">
        <dgm:presLayoutVars>
          <dgm:chMax val="0"/>
          <dgm:bulletEnabled val="1"/>
        </dgm:presLayoutVars>
      </dgm:prSet>
      <dgm:spPr/>
    </dgm:pt>
    <dgm:pt modelId="{22D63D24-E434-40CE-8552-5096CF2CEF91}" type="pres">
      <dgm:prSet presAssocID="{C5FA9FFA-D373-4C83-B43F-87B6A6F8904F}" presName="negativeSpace" presStyleCnt="0"/>
      <dgm:spPr/>
    </dgm:pt>
    <dgm:pt modelId="{808A3F54-C939-4B66-A94F-F2360CA27A4D}" type="pres">
      <dgm:prSet presAssocID="{C5FA9FFA-D373-4C83-B43F-87B6A6F8904F}" presName="childText" presStyleLbl="conFgAcc1" presStyleIdx="4" presStyleCnt="5">
        <dgm:presLayoutVars>
          <dgm:bulletEnabled val="1"/>
        </dgm:presLayoutVars>
      </dgm:prSet>
      <dgm:spPr>
        <a:ln>
          <a:solidFill>
            <a:schemeClr val="tx2">
              <a:lumMod val="50000"/>
              <a:lumOff val="50000"/>
            </a:schemeClr>
          </a:solidFill>
        </a:ln>
      </dgm:spPr>
    </dgm:pt>
  </dgm:ptLst>
  <dgm:cxnLst>
    <dgm:cxn modelId="{FF4E4C03-6484-4063-B85C-17A86B685462}" type="presOf" srcId="{5155841A-13BA-43D5-BA88-F38B5E3A694F}" destId="{11A02F51-C037-4942-88D3-4C96DFA23944}" srcOrd="1" destOrd="0" presId="urn:microsoft.com/office/officeart/2005/8/layout/list1"/>
    <dgm:cxn modelId="{152D2F20-AD3D-4A20-B260-BD864D9D6BBC}" srcId="{592373DC-11B1-4708-92E2-E1B8EB8D76D8}" destId="{5155841A-13BA-43D5-BA88-F38B5E3A694F}" srcOrd="0" destOrd="0" parTransId="{66C74AB7-40D6-44FF-96F2-16E696FA161A}" sibTransId="{57725AA8-3287-400C-9E1E-EFB91FAC82ED}"/>
    <dgm:cxn modelId="{8480AA21-D83E-4D90-BD04-277A98870B5A}" type="presOf" srcId="{8996D5AC-2726-4245-A9FD-7359D8C31630}" destId="{F8334AE3-8083-4AE1-B6DD-95FB9A293947}" srcOrd="1" destOrd="0" presId="urn:microsoft.com/office/officeart/2005/8/layout/list1"/>
    <dgm:cxn modelId="{24EFB727-20E5-4BFD-B195-57BD21A505FB}" srcId="{592373DC-11B1-4708-92E2-E1B8EB8D76D8}" destId="{8996D5AC-2726-4245-A9FD-7359D8C31630}" srcOrd="2" destOrd="0" parTransId="{90C0F269-5E1F-4528-92E3-8E684E566F1D}" sibTransId="{6BE80EF9-28AE-4117-85ED-DE03BD5BCFBA}"/>
    <dgm:cxn modelId="{625AA23F-DBF4-4D2B-903D-22A89723EEED}" type="presOf" srcId="{592373DC-11B1-4708-92E2-E1B8EB8D76D8}" destId="{88A033FC-90E8-450A-9660-7C56FE44CF4B}" srcOrd="0" destOrd="0" presId="urn:microsoft.com/office/officeart/2005/8/layout/list1"/>
    <dgm:cxn modelId="{FCEACB55-2E78-4EDA-9AFC-48B59439858D}" type="presOf" srcId="{5155841A-13BA-43D5-BA88-F38B5E3A694F}" destId="{482F57DA-6237-44D7-B7ED-091ED97D1F81}" srcOrd="0" destOrd="0" presId="urn:microsoft.com/office/officeart/2005/8/layout/list1"/>
    <dgm:cxn modelId="{2EBF7C7A-EBAC-48BE-A0A8-6B054FC9802E}" type="presOf" srcId="{8996D5AC-2726-4245-A9FD-7359D8C31630}" destId="{3D2E74EA-676F-4311-AB21-6B2ABC7FBB0D}" srcOrd="0" destOrd="0" presId="urn:microsoft.com/office/officeart/2005/8/layout/list1"/>
    <dgm:cxn modelId="{44FCCA84-FA1C-4B7A-AD38-CABBB6EC3931}" srcId="{592373DC-11B1-4708-92E2-E1B8EB8D76D8}" destId="{C5FA9FFA-D373-4C83-B43F-87B6A6F8904F}" srcOrd="4" destOrd="0" parTransId="{1A3E7906-E60D-47FB-A358-E821A840BFA0}" sibTransId="{50E1CDFC-DE8A-4AB6-BD9C-E5C5E55A8A39}"/>
    <dgm:cxn modelId="{A7DAAAA6-2EFF-4EE1-BBC4-9EFC00194770}" srcId="{592373DC-11B1-4708-92E2-E1B8EB8D76D8}" destId="{1D12048D-C673-4B2E-9559-B7FF08A6DD87}" srcOrd="3" destOrd="0" parTransId="{3389D407-2C92-496A-A0A0-A6D65D2BD50F}" sibTransId="{3BF2C7CD-B684-48C9-A785-32CD86A63FCE}"/>
    <dgm:cxn modelId="{3F361ABB-D6B3-4FA5-8B6C-912DEDEA201B}" type="presOf" srcId="{1D12048D-C673-4B2E-9559-B7FF08A6DD87}" destId="{4969FC3A-F794-4F32-A113-BD6F732066AA}" srcOrd="0" destOrd="0" presId="urn:microsoft.com/office/officeart/2005/8/layout/list1"/>
    <dgm:cxn modelId="{F27E11BE-27B1-46C9-9CDC-1929908A6AB2}" srcId="{592373DC-11B1-4708-92E2-E1B8EB8D76D8}" destId="{8757255E-A0AE-459B-97EF-24248E8835FA}" srcOrd="1" destOrd="0" parTransId="{B0F63ED4-0CD8-4845-BE48-8FEB25C1A8A3}" sibTransId="{9694A7EE-48C2-47AA-B908-047283C77E91}"/>
    <dgm:cxn modelId="{2D0872D3-3544-40E1-84B0-D3193463EDB0}" type="presOf" srcId="{8757255E-A0AE-459B-97EF-24248E8835FA}" destId="{D04AA54B-4249-4713-8C54-1FA1D95545AF}" srcOrd="0" destOrd="0" presId="urn:microsoft.com/office/officeart/2005/8/layout/list1"/>
    <dgm:cxn modelId="{528E2CDD-C50D-4D45-9C63-40E3DBC01A2F}" type="presOf" srcId="{8757255E-A0AE-459B-97EF-24248E8835FA}" destId="{6D1D6450-C1EF-47F8-B675-7D0BFE0A0BCB}" srcOrd="1" destOrd="0" presId="urn:microsoft.com/office/officeart/2005/8/layout/list1"/>
    <dgm:cxn modelId="{4B7CDEDE-A273-43A1-BCA8-61ACB337FB17}" type="presOf" srcId="{C5FA9FFA-D373-4C83-B43F-87B6A6F8904F}" destId="{6FE764F3-F003-466F-BC8F-81A4D835AF72}" srcOrd="0" destOrd="0" presId="urn:microsoft.com/office/officeart/2005/8/layout/list1"/>
    <dgm:cxn modelId="{7370A5E0-5B61-4760-ABE7-E6D38D6B36BD}" type="presOf" srcId="{C5FA9FFA-D373-4C83-B43F-87B6A6F8904F}" destId="{D6B3F09F-091A-48FF-B478-9504CC7D1BDC}" srcOrd="1" destOrd="0" presId="urn:microsoft.com/office/officeart/2005/8/layout/list1"/>
    <dgm:cxn modelId="{D2C4BAF2-0506-4072-B209-9FE23D1833C5}" type="presOf" srcId="{1D12048D-C673-4B2E-9559-B7FF08A6DD87}" destId="{735B35D8-079E-46E2-A906-306C9A43F234}" srcOrd="1" destOrd="0" presId="urn:microsoft.com/office/officeart/2005/8/layout/list1"/>
    <dgm:cxn modelId="{71DD01C3-9C9E-446F-8ABA-F5F7194FC26F}" type="presParOf" srcId="{88A033FC-90E8-450A-9660-7C56FE44CF4B}" destId="{849D90A3-A529-4A8F-8454-CA90F9574D0F}" srcOrd="0" destOrd="0" presId="urn:microsoft.com/office/officeart/2005/8/layout/list1"/>
    <dgm:cxn modelId="{BC7D570F-F5B6-4CAC-A680-89C88B33B881}" type="presParOf" srcId="{849D90A3-A529-4A8F-8454-CA90F9574D0F}" destId="{482F57DA-6237-44D7-B7ED-091ED97D1F81}" srcOrd="0" destOrd="0" presId="urn:microsoft.com/office/officeart/2005/8/layout/list1"/>
    <dgm:cxn modelId="{C954B962-7223-4859-B680-CA5FE1563BAC}" type="presParOf" srcId="{849D90A3-A529-4A8F-8454-CA90F9574D0F}" destId="{11A02F51-C037-4942-88D3-4C96DFA23944}" srcOrd="1" destOrd="0" presId="urn:microsoft.com/office/officeart/2005/8/layout/list1"/>
    <dgm:cxn modelId="{30262370-BDE8-4679-8F09-1DAE0FD9E289}" type="presParOf" srcId="{88A033FC-90E8-450A-9660-7C56FE44CF4B}" destId="{E6EED4CB-3753-4181-9A44-A8BF8EF0107C}" srcOrd="1" destOrd="0" presId="urn:microsoft.com/office/officeart/2005/8/layout/list1"/>
    <dgm:cxn modelId="{EEFF7B26-6C34-4B37-9440-9BBAA235D8B4}" type="presParOf" srcId="{88A033FC-90E8-450A-9660-7C56FE44CF4B}" destId="{057643A8-2698-4B81-BA48-3C1D646C407E}" srcOrd="2" destOrd="0" presId="urn:microsoft.com/office/officeart/2005/8/layout/list1"/>
    <dgm:cxn modelId="{AF8CC7D5-9F08-4B1D-B1FE-2113CA8CBCA5}" type="presParOf" srcId="{88A033FC-90E8-450A-9660-7C56FE44CF4B}" destId="{7EB2301E-0545-4F94-963E-7ED9C2EAB656}" srcOrd="3" destOrd="0" presId="urn:microsoft.com/office/officeart/2005/8/layout/list1"/>
    <dgm:cxn modelId="{C9AE76DF-0DC0-4D68-88BD-685AF68FCC8E}" type="presParOf" srcId="{88A033FC-90E8-450A-9660-7C56FE44CF4B}" destId="{AFA5AC86-68E8-4021-B50F-1344D9722774}" srcOrd="4" destOrd="0" presId="urn:microsoft.com/office/officeart/2005/8/layout/list1"/>
    <dgm:cxn modelId="{59043B2D-4F37-4C36-9AA8-356CF0126FE5}" type="presParOf" srcId="{AFA5AC86-68E8-4021-B50F-1344D9722774}" destId="{D04AA54B-4249-4713-8C54-1FA1D95545AF}" srcOrd="0" destOrd="0" presId="urn:microsoft.com/office/officeart/2005/8/layout/list1"/>
    <dgm:cxn modelId="{8F0490F5-4A78-494B-8180-04D42406464B}" type="presParOf" srcId="{AFA5AC86-68E8-4021-B50F-1344D9722774}" destId="{6D1D6450-C1EF-47F8-B675-7D0BFE0A0BCB}" srcOrd="1" destOrd="0" presId="urn:microsoft.com/office/officeart/2005/8/layout/list1"/>
    <dgm:cxn modelId="{BB0B4151-C07E-4A8A-92C1-A372AADE469B}" type="presParOf" srcId="{88A033FC-90E8-450A-9660-7C56FE44CF4B}" destId="{01C9AD44-EBAB-41AD-A2A2-1B7A60D747D8}" srcOrd="5" destOrd="0" presId="urn:microsoft.com/office/officeart/2005/8/layout/list1"/>
    <dgm:cxn modelId="{3841EE39-C008-42DF-B4BD-08FF80E22591}" type="presParOf" srcId="{88A033FC-90E8-450A-9660-7C56FE44CF4B}" destId="{B40F89E5-FEF7-481A-8612-AC2D1CA09376}" srcOrd="6" destOrd="0" presId="urn:microsoft.com/office/officeart/2005/8/layout/list1"/>
    <dgm:cxn modelId="{1934F870-8392-41B1-9DAB-CCCD0C2EFE88}" type="presParOf" srcId="{88A033FC-90E8-450A-9660-7C56FE44CF4B}" destId="{9413ADD9-AB99-4ADA-B447-9AA5F3879863}" srcOrd="7" destOrd="0" presId="urn:microsoft.com/office/officeart/2005/8/layout/list1"/>
    <dgm:cxn modelId="{CD4F65C1-892B-4088-A8B6-02926A3F8547}" type="presParOf" srcId="{88A033FC-90E8-450A-9660-7C56FE44CF4B}" destId="{059BD135-7469-49FD-A7E0-FE2C632B2D1E}" srcOrd="8" destOrd="0" presId="urn:microsoft.com/office/officeart/2005/8/layout/list1"/>
    <dgm:cxn modelId="{8E6837BD-2500-432D-B073-9829A2C7FFBE}" type="presParOf" srcId="{059BD135-7469-49FD-A7E0-FE2C632B2D1E}" destId="{3D2E74EA-676F-4311-AB21-6B2ABC7FBB0D}" srcOrd="0" destOrd="0" presId="urn:microsoft.com/office/officeart/2005/8/layout/list1"/>
    <dgm:cxn modelId="{85B8E36E-CE98-41B6-9A9A-7C3875A3AA19}" type="presParOf" srcId="{059BD135-7469-49FD-A7E0-FE2C632B2D1E}" destId="{F8334AE3-8083-4AE1-B6DD-95FB9A293947}" srcOrd="1" destOrd="0" presId="urn:microsoft.com/office/officeart/2005/8/layout/list1"/>
    <dgm:cxn modelId="{C9B41244-AD92-441C-B80E-61E48588E8DC}" type="presParOf" srcId="{88A033FC-90E8-450A-9660-7C56FE44CF4B}" destId="{3318965C-F884-4ED1-A994-E3896DD27AB2}" srcOrd="9" destOrd="0" presId="urn:microsoft.com/office/officeart/2005/8/layout/list1"/>
    <dgm:cxn modelId="{A5A0BF62-D814-4E38-8CA6-C2D7D91EA02D}" type="presParOf" srcId="{88A033FC-90E8-450A-9660-7C56FE44CF4B}" destId="{BD7E15C0-21F7-41B4-B1D4-E22849175F26}" srcOrd="10" destOrd="0" presId="urn:microsoft.com/office/officeart/2005/8/layout/list1"/>
    <dgm:cxn modelId="{71DEED44-2302-43BF-B777-580E3D88A834}" type="presParOf" srcId="{88A033FC-90E8-450A-9660-7C56FE44CF4B}" destId="{5EE4779F-D68A-4BB3-9D24-818840BAB9DC}" srcOrd="11" destOrd="0" presId="urn:microsoft.com/office/officeart/2005/8/layout/list1"/>
    <dgm:cxn modelId="{3EBFC30D-1C37-49CF-902D-8B4776FAF0EA}" type="presParOf" srcId="{88A033FC-90E8-450A-9660-7C56FE44CF4B}" destId="{1F02DE88-E411-4561-91AA-3AD8DFCEAF46}" srcOrd="12" destOrd="0" presId="urn:microsoft.com/office/officeart/2005/8/layout/list1"/>
    <dgm:cxn modelId="{C59D8014-4AD4-42FF-9575-D8EED050ECE4}" type="presParOf" srcId="{1F02DE88-E411-4561-91AA-3AD8DFCEAF46}" destId="{4969FC3A-F794-4F32-A113-BD6F732066AA}" srcOrd="0" destOrd="0" presId="urn:microsoft.com/office/officeart/2005/8/layout/list1"/>
    <dgm:cxn modelId="{1F68B922-2BD9-499E-BFAF-B34077B297CE}" type="presParOf" srcId="{1F02DE88-E411-4561-91AA-3AD8DFCEAF46}" destId="{735B35D8-079E-46E2-A906-306C9A43F234}" srcOrd="1" destOrd="0" presId="urn:microsoft.com/office/officeart/2005/8/layout/list1"/>
    <dgm:cxn modelId="{51FEC8B8-2D91-4E37-884C-4094441E956B}" type="presParOf" srcId="{88A033FC-90E8-450A-9660-7C56FE44CF4B}" destId="{3BDEA26F-E4D9-4463-A46E-E1F8C4F9F9E8}" srcOrd="13" destOrd="0" presId="urn:microsoft.com/office/officeart/2005/8/layout/list1"/>
    <dgm:cxn modelId="{90F64414-6912-4EAE-9687-AFBCFEB576C1}" type="presParOf" srcId="{88A033FC-90E8-450A-9660-7C56FE44CF4B}" destId="{11118D28-29EB-4219-8296-789310723BB0}" srcOrd="14" destOrd="0" presId="urn:microsoft.com/office/officeart/2005/8/layout/list1"/>
    <dgm:cxn modelId="{9666783E-E226-46E9-B0B6-E38B16984D48}" type="presParOf" srcId="{88A033FC-90E8-450A-9660-7C56FE44CF4B}" destId="{ED47078C-578B-46A3-A4A1-973DF4A49F78}" srcOrd="15" destOrd="0" presId="urn:microsoft.com/office/officeart/2005/8/layout/list1"/>
    <dgm:cxn modelId="{747DCB94-FCC5-4548-8808-1AB458359DC5}" type="presParOf" srcId="{88A033FC-90E8-450A-9660-7C56FE44CF4B}" destId="{5A441489-FD99-4995-B7E6-DAEDBBD49410}" srcOrd="16" destOrd="0" presId="urn:microsoft.com/office/officeart/2005/8/layout/list1"/>
    <dgm:cxn modelId="{FB753C15-E08B-456B-8D22-8DAA36937A1A}" type="presParOf" srcId="{5A441489-FD99-4995-B7E6-DAEDBBD49410}" destId="{6FE764F3-F003-466F-BC8F-81A4D835AF72}" srcOrd="0" destOrd="0" presId="urn:microsoft.com/office/officeart/2005/8/layout/list1"/>
    <dgm:cxn modelId="{A3DBB95E-B1D8-451C-A40A-BF4414DCA6FA}" type="presParOf" srcId="{5A441489-FD99-4995-B7E6-DAEDBBD49410}" destId="{D6B3F09F-091A-48FF-B478-9504CC7D1BDC}" srcOrd="1" destOrd="0" presId="urn:microsoft.com/office/officeart/2005/8/layout/list1"/>
    <dgm:cxn modelId="{4E4E6DFC-C476-40A8-B8A6-BA5ADEDB4F08}" type="presParOf" srcId="{88A033FC-90E8-450A-9660-7C56FE44CF4B}" destId="{22D63D24-E434-40CE-8552-5096CF2CEF91}" srcOrd="17" destOrd="0" presId="urn:microsoft.com/office/officeart/2005/8/layout/list1"/>
    <dgm:cxn modelId="{EBC1E41D-0E13-4438-A8BA-C1FFDB6404F5}" type="presParOf" srcId="{88A033FC-90E8-450A-9660-7C56FE44CF4B}" destId="{808A3F54-C939-4B66-A94F-F2360CA27A4D}"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0F07F19-1F50-4B42-A7A0-278DF9D25BB1}"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en-US"/>
        </a:p>
      </dgm:t>
    </dgm:pt>
    <dgm:pt modelId="{2EE95FC5-CD6B-4A50-9262-DC414E16C3EA}">
      <dgm:prSet custT="1"/>
      <dgm:spPr/>
      <dgm:t>
        <a:bodyPr lIns="288000"/>
        <a:lstStyle/>
        <a:p>
          <a:pPr algn="ctr"/>
          <a:r>
            <a:rPr lang="en-US" sz="1400" b="1" dirty="0">
              <a:solidFill>
                <a:schemeClr val="tx1"/>
              </a:solidFill>
              <a:latin typeface="Times New Roman" panose="02020603050405020304" pitchFamily="18" charset="0"/>
              <a:cs typeface="Times New Roman" panose="02020603050405020304" pitchFamily="18" charset="0"/>
            </a:rPr>
            <a:t>COLLECT, CLEAN AND CONSOLIDATE DATA</a:t>
          </a:r>
        </a:p>
      </dgm:t>
    </dgm:pt>
    <dgm:pt modelId="{75374347-884B-4721-8CFF-DF080F5B1C79}" type="parTrans" cxnId="{B3F19EC2-A372-4EC3-BFE0-C62FFDFE3DF6}">
      <dgm:prSet/>
      <dgm:spPr/>
      <dgm:t>
        <a:bodyPr/>
        <a:lstStyle/>
        <a:p>
          <a:endParaRPr lang="en-US"/>
        </a:p>
      </dgm:t>
    </dgm:pt>
    <dgm:pt modelId="{C99EBBB1-E916-471C-83C9-ABE85B42AC26}" type="sibTrans" cxnId="{B3F19EC2-A372-4EC3-BFE0-C62FFDFE3DF6}">
      <dgm:prSet phldrT="1" phldr="0"/>
      <dgm:spPr/>
      <dgm:t>
        <a:bodyPr/>
        <a:lstStyle/>
        <a:p>
          <a:endParaRPr lang="en-US"/>
        </a:p>
      </dgm:t>
    </dgm:pt>
    <dgm:pt modelId="{22625139-F93A-4F3F-A7AA-4923A01AEDF3}">
      <dgm:prSet custT="1"/>
      <dgm:spPr/>
      <dgm:t>
        <a:bodyPr lIns="288000"/>
        <a:lstStyle/>
        <a:p>
          <a:pPr algn="ctr"/>
          <a:r>
            <a:rPr lang="en-US" sz="1400" b="1" dirty="0">
              <a:solidFill>
                <a:schemeClr val="tx1"/>
              </a:solidFill>
              <a:latin typeface="Times New Roman" panose="02020603050405020304" pitchFamily="18" charset="0"/>
              <a:cs typeface="Times New Roman" panose="02020603050405020304" pitchFamily="18" charset="0"/>
            </a:rPr>
            <a:t>CALCULATE PERCENTAGE OF OCCURENCES USING PANDAS</a:t>
          </a:r>
        </a:p>
      </dgm:t>
    </dgm:pt>
    <dgm:pt modelId="{F549A0EB-6BE9-4749-8336-B02A279AE302}" type="parTrans" cxnId="{FC7721F0-429B-4CE7-BE98-C2F3C41FE9C7}">
      <dgm:prSet/>
      <dgm:spPr/>
      <dgm:t>
        <a:bodyPr/>
        <a:lstStyle/>
        <a:p>
          <a:endParaRPr lang="en-US"/>
        </a:p>
      </dgm:t>
    </dgm:pt>
    <dgm:pt modelId="{A8E2FA08-4DD4-4654-A85D-9A99162D6201}" type="sibTrans" cxnId="{FC7721F0-429B-4CE7-BE98-C2F3C41FE9C7}">
      <dgm:prSet phldrT="3" phldr="0"/>
      <dgm:spPr/>
      <dgm:t>
        <a:bodyPr/>
        <a:lstStyle/>
        <a:p>
          <a:endParaRPr lang="en-US"/>
        </a:p>
      </dgm:t>
    </dgm:pt>
    <dgm:pt modelId="{A37F5FEE-86C6-431D-B03A-E78525A5929A}">
      <dgm:prSet custT="1"/>
      <dgm:spPr/>
      <dgm:t>
        <a:bodyPr lIns="288000"/>
        <a:lstStyle/>
        <a:p>
          <a:pPr algn="ctr"/>
          <a:r>
            <a:rPr lang="en-US" sz="1400" b="1" dirty="0">
              <a:solidFill>
                <a:schemeClr val="tx1"/>
              </a:solidFill>
              <a:latin typeface="Times New Roman" panose="02020603050405020304" pitchFamily="18" charset="0"/>
              <a:cs typeface="Times New Roman" panose="02020603050405020304" pitchFamily="18" charset="0"/>
            </a:rPr>
            <a:t>CALCULATE MEAN AND STANDARD DEVIATION USING NUMPY</a:t>
          </a:r>
        </a:p>
      </dgm:t>
    </dgm:pt>
    <dgm:pt modelId="{357E8AA7-6210-4BB1-9863-E24C17357288}" type="parTrans" cxnId="{97AA52D7-8E68-426B-B899-EB274836F56E}">
      <dgm:prSet/>
      <dgm:spPr/>
      <dgm:t>
        <a:bodyPr/>
        <a:lstStyle/>
        <a:p>
          <a:endParaRPr lang="en-US"/>
        </a:p>
      </dgm:t>
    </dgm:pt>
    <dgm:pt modelId="{701F8439-4ACB-4175-8331-49886FC7542E}" type="sibTrans" cxnId="{97AA52D7-8E68-426B-B899-EB274836F56E}">
      <dgm:prSet/>
      <dgm:spPr/>
      <dgm:t>
        <a:bodyPr/>
        <a:lstStyle/>
        <a:p>
          <a:endParaRPr lang="en-US"/>
        </a:p>
      </dgm:t>
    </dgm:pt>
    <dgm:pt modelId="{9F64683C-A460-44FF-A2E9-8EB25C0FE499}">
      <dgm:prSet custT="1"/>
      <dgm:spPr/>
      <dgm:t>
        <a:bodyPr lIns="288000"/>
        <a:lstStyle/>
        <a:p>
          <a:pPr algn="ctr"/>
          <a:r>
            <a:rPr lang="en-US" sz="1400" b="1" dirty="0">
              <a:solidFill>
                <a:schemeClr val="tx1"/>
              </a:solidFill>
              <a:latin typeface="Times New Roman" panose="02020603050405020304" pitchFamily="18" charset="0"/>
              <a:cs typeface="Times New Roman" panose="02020603050405020304" pitchFamily="18" charset="0"/>
            </a:rPr>
            <a:t>PLOT BAR GRAPHS USING MATPLOTLIB</a:t>
          </a:r>
        </a:p>
      </dgm:t>
    </dgm:pt>
    <dgm:pt modelId="{61E540C5-58D7-45EB-9323-C84C50830D9C}" type="parTrans" cxnId="{C93C97E9-4C73-4B2F-B51B-44E32E0E4AE3}">
      <dgm:prSet/>
      <dgm:spPr/>
      <dgm:t>
        <a:bodyPr/>
        <a:lstStyle/>
        <a:p>
          <a:endParaRPr lang="en-US"/>
        </a:p>
      </dgm:t>
    </dgm:pt>
    <dgm:pt modelId="{EF26401C-4F5D-400D-AF02-B931272B7912}" type="sibTrans" cxnId="{C93C97E9-4C73-4B2F-B51B-44E32E0E4AE3}">
      <dgm:prSet/>
      <dgm:spPr/>
      <dgm:t>
        <a:bodyPr/>
        <a:lstStyle/>
        <a:p>
          <a:endParaRPr lang="en-US"/>
        </a:p>
      </dgm:t>
    </dgm:pt>
    <dgm:pt modelId="{E1C46D9D-2CA0-4BFE-AA4F-D43B7EC9C00A}">
      <dgm:prSet custT="1"/>
      <dgm:spPr/>
      <dgm:t>
        <a:bodyPr lIns="288000"/>
        <a:lstStyle/>
        <a:p>
          <a:pPr algn="ctr"/>
          <a:r>
            <a:rPr lang="en-US" sz="1400" b="1" dirty="0">
              <a:solidFill>
                <a:schemeClr val="tx1"/>
              </a:solidFill>
              <a:latin typeface="Times New Roman" panose="02020603050405020304" pitchFamily="18" charset="0"/>
              <a:cs typeface="Times New Roman" panose="02020603050405020304" pitchFamily="18" charset="0"/>
            </a:rPr>
            <a:t>PLOT CORRELATION CHARTS USING MATPLOTLIB</a:t>
          </a:r>
        </a:p>
      </dgm:t>
    </dgm:pt>
    <dgm:pt modelId="{5A01D321-9FC4-40EB-8325-39A94F221043}" type="parTrans" cxnId="{E3FD9877-8D7D-4898-B64B-0490E079B1B9}">
      <dgm:prSet/>
      <dgm:spPr/>
      <dgm:t>
        <a:bodyPr/>
        <a:lstStyle/>
        <a:p>
          <a:endParaRPr lang="en-US"/>
        </a:p>
      </dgm:t>
    </dgm:pt>
    <dgm:pt modelId="{6A4015E2-3CEF-4BDE-BBBA-95D30567A4E3}" type="sibTrans" cxnId="{E3FD9877-8D7D-4898-B64B-0490E079B1B9}">
      <dgm:prSet/>
      <dgm:spPr/>
      <dgm:t>
        <a:bodyPr/>
        <a:lstStyle/>
        <a:p>
          <a:endParaRPr lang="en-US"/>
        </a:p>
      </dgm:t>
    </dgm:pt>
    <dgm:pt modelId="{F9FEAE7F-4D10-4DEE-884C-BEAAFDBCF9C6}">
      <dgm:prSet custT="1"/>
      <dgm:spPr/>
      <dgm:t>
        <a:bodyPr lIns="288000"/>
        <a:lstStyle/>
        <a:p>
          <a:pPr algn="ctr"/>
          <a:r>
            <a:rPr lang="en-US" sz="1400" b="1" dirty="0">
              <a:solidFill>
                <a:schemeClr val="tx1"/>
              </a:solidFill>
              <a:latin typeface="Times New Roman" panose="02020603050405020304" pitchFamily="18" charset="0"/>
              <a:cs typeface="Times New Roman" panose="02020603050405020304" pitchFamily="18" charset="0"/>
            </a:rPr>
            <a:t>COLLECT RESULTS AND FINALIZE REPORT ON WEB PAGE</a:t>
          </a:r>
        </a:p>
      </dgm:t>
    </dgm:pt>
    <dgm:pt modelId="{B3E22490-2477-4094-B9B0-4FE93FC4C612}" type="parTrans" cxnId="{CBE64E6B-284A-4E26-8BC3-6C95094CF1FC}">
      <dgm:prSet/>
      <dgm:spPr/>
      <dgm:t>
        <a:bodyPr/>
        <a:lstStyle/>
        <a:p>
          <a:endParaRPr lang="en-US"/>
        </a:p>
      </dgm:t>
    </dgm:pt>
    <dgm:pt modelId="{59F90891-80FB-4F20-8733-D91A189B31CB}" type="sibTrans" cxnId="{CBE64E6B-284A-4E26-8BC3-6C95094CF1FC}">
      <dgm:prSet/>
      <dgm:spPr/>
      <dgm:t>
        <a:bodyPr/>
        <a:lstStyle/>
        <a:p>
          <a:endParaRPr lang="en-US"/>
        </a:p>
      </dgm:t>
    </dgm:pt>
    <dgm:pt modelId="{CF954DEF-CE6D-44C0-BCA2-FE632825FFA5}" type="pres">
      <dgm:prSet presAssocID="{D0F07F19-1F50-4B42-A7A0-278DF9D25BB1}" presName="Name0" presStyleCnt="0">
        <dgm:presLayoutVars>
          <dgm:dir/>
          <dgm:resizeHandles val="exact"/>
        </dgm:presLayoutVars>
      </dgm:prSet>
      <dgm:spPr/>
    </dgm:pt>
    <dgm:pt modelId="{810B11FE-A844-4557-9D6E-518B4AB7A567}" type="pres">
      <dgm:prSet presAssocID="{D0F07F19-1F50-4B42-A7A0-278DF9D25BB1}" presName="arrow" presStyleLbl="bgShp" presStyleIdx="0" presStyleCnt="1"/>
      <dgm:spPr/>
    </dgm:pt>
    <dgm:pt modelId="{4236EE1E-5F5C-4A5A-8913-DCBA3A5D4270}" type="pres">
      <dgm:prSet presAssocID="{D0F07F19-1F50-4B42-A7A0-278DF9D25BB1}" presName="points" presStyleCnt="0"/>
      <dgm:spPr/>
    </dgm:pt>
    <dgm:pt modelId="{C5DDA170-6E81-4A3F-AFF7-EA4666AB1829}" type="pres">
      <dgm:prSet presAssocID="{2EE95FC5-CD6B-4A50-9262-DC414E16C3EA}" presName="compositeA" presStyleCnt="0"/>
      <dgm:spPr/>
    </dgm:pt>
    <dgm:pt modelId="{803D25C9-C4D9-44E3-96DF-298F09578397}" type="pres">
      <dgm:prSet presAssocID="{2EE95FC5-CD6B-4A50-9262-DC414E16C3EA}" presName="textA" presStyleLbl="revTx" presStyleIdx="0" presStyleCnt="6" custScaleY="59138" custLinFactNeighborX="-354" custLinFactNeighborY="23433">
        <dgm:presLayoutVars>
          <dgm:bulletEnabled val="1"/>
        </dgm:presLayoutVars>
      </dgm:prSet>
      <dgm:spPr/>
    </dgm:pt>
    <dgm:pt modelId="{35035B60-F4E0-4EAB-AEF3-267155E41C67}" type="pres">
      <dgm:prSet presAssocID="{2EE95FC5-CD6B-4A50-9262-DC414E16C3EA}" presName="circleA" presStyleLbl="node1" presStyleIdx="0" presStyleCnt="6" custLinFactNeighborX="7695" custLinFactNeighborY="40862"/>
      <dgm:spPr/>
    </dgm:pt>
    <dgm:pt modelId="{7105BC28-965F-4E19-B025-316D76F93841}" type="pres">
      <dgm:prSet presAssocID="{2EE95FC5-CD6B-4A50-9262-DC414E16C3EA}" presName="spaceA" presStyleCnt="0"/>
      <dgm:spPr/>
    </dgm:pt>
    <dgm:pt modelId="{E3ED89A2-C5F6-4640-A363-DDE8D02BE29F}" type="pres">
      <dgm:prSet presAssocID="{C99EBBB1-E916-471C-83C9-ABE85B42AC26}" presName="space" presStyleCnt="0"/>
      <dgm:spPr/>
    </dgm:pt>
    <dgm:pt modelId="{B23CEF45-9B53-4D76-9D6F-2AE5DD29A8A9}" type="pres">
      <dgm:prSet presAssocID="{22625139-F93A-4F3F-A7AA-4923A01AEDF3}" presName="compositeB" presStyleCnt="0"/>
      <dgm:spPr/>
    </dgm:pt>
    <dgm:pt modelId="{A99E276B-8C8E-4C78-9494-DD538EA2511E}" type="pres">
      <dgm:prSet presAssocID="{22625139-F93A-4F3F-A7AA-4923A01AEDF3}" presName="textB" presStyleLbl="revTx" presStyleIdx="1" presStyleCnt="6">
        <dgm:presLayoutVars>
          <dgm:bulletEnabled val="1"/>
        </dgm:presLayoutVars>
      </dgm:prSet>
      <dgm:spPr/>
    </dgm:pt>
    <dgm:pt modelId="{E9CB21A7-09B3-4DC0-A537-6EC3BFFDE9BB}" type="pres">
      <dgm:prSet presAssocID="{22625139-F93A-4F3F-A7AA-4923A01AEDF3}" presName="circleB" presStyleLbl="node1" presStyleIdx="1" presStyleCnt="6" custLinFactNeighborX="28214" custLinFactNeighborY="0"/>
      <dgm:spPr/>
    </dgm:pt>
    <dgm:pt modelId="{6F6CC925-0A56-4AAA-97A0-691ED0392453}" type="pres">
      <dgm:prSet presAssocID="{22625139-F93A-4F3F-A7AA-4923A01AEDF3}" presName="spaceB" presStyleCnt="0"/>
      <dgm:spPr/>
    </dgm:pt>
    <dgm:pt modelId="{0166CE0E-1909-401C-B3D0-7D74ACFDD2EE}" type="pres">
      <dgm:prSet presAssocID="{A8E2FA08-4DD4-4654-A85D-9A99162D6201}" presName="space" presStyleCnt="0"/>
      <dgm:spPr/>
    </dgm:pt>
    <dgm:pt modelId="{6A1EE1BD-592D-482F-821E-20B20E7D9D37}" type="pres">
      <dgm:prSet presAssocID="{A37F5FEE-86C6-431D-B03A-E78525A5929A}" presName="compositeA" presStyleCnt="0"/>
      <dgm:spPr/>
    </dgm:pt>
    <dgm:pt modelId="{F0D5D228-F4BA-47F9-9939-D297868D6773}" type="pres">
      <dgm:prSet presAssocID="{A37F5FEE-86C6-431D-B03A-E78525A5929A}" presName="textA" presStyleLbl="revTx" presStyleIdx="2" presStyleCnt="6">
        <dgm:presLayoutVars>
          <dgm:bulletEnabled val="1"/>
        </dgm:presLayoutVars>
      </dgm:prSet>
      <dgm:spPr/>
    </dgm:pt>
    <dgm:pt modelId="{5F6CD8C0-8B85-444E-90C8-32682E4D3CC2}" type="pres">
      <dgm:prSet presAssocID="{A37F5FEE-86C6-431D-B03A-E78525A5929A}" presName="circleA" presStyleLbl="node1" presStyleIdx="2" presStyleCnt="6"/>
      <dgm:spPr/>
    </dgm:pt>
    <dgm:pt modelId="{3FFB4CFE-37AD-45D2-B96B-E90414121855}" type="pres">
      <dgm:prSet presAssocID="{A37F5FEE-86C6-431D-B03A-E78525A5929A}" presName="spaceA" presStyleCnt="0"/>
      <dgm:spPr/>
    </dgm:pt>
    <dgm:pt modelId="{9F3C90CA-4174-424F-9EEB-D8D02648EC2D}" type="pres">
      <dgm:prSet presAssocID="{701F8439-4ACB-4175-8331-49886FC7542E}" presName="space" presStyleCnt="0"/>
      <dgm:spPr/>
    </dgm:pt>
    <dgm:pt modelId="{2250A8AB-F7F7-4368-836D-F48081FBD73E}" type="pres">
      <dgm:prSet presAssocID="{9F64683C-A460-44FF-A2E9-8EB25C0FE499}" presName="compositeB" presStyleCnt="0"/>
      <dgm:spPr/>
    </dgm:pt>
    <dgm:pt modelId="{CBD1FF0C-E07E-4BC1-984C-8D2ABD393B20}" type="pres">
      <dgm:prSet presAssocID="{9F64683C-A460-44FF-A2E9-8EB25C0FE499}" presName="textB" presStyleLbl="revTx" presStyleIdx="3" presStyleCnt="6">
        <dgm:presLayoutVars>
          <dgm:bulletEnabled val="1"/>
        </dgm:presLayoutVars>
      </dgm:prSet>
      <dgm:spPr/>
    </dgm:pt>
    <dgm:pt modelId="{39BB4A72-AD93-4D25-8AE6-23D8AE1779C8}" type="pres">
      <dgm:prSet presAssocID="{9F64683C-A460-44FF-A2E9-8EB25C0FE499}" presName="circleB" presStyleLbl="node1" presStyleIdx="3" presStyleCnt="6" custLinFactNeighborX="25649" custLinFactNeighborY="0"/>
      <dgm:spPr/>
    </dgm:pt>
    <dgm:pt modelId="{1180E665-EB9A-4442-8DE6-2399E05913D8}" type="pres">
      <dgm:prSet presAssocID="{9F64683C-A460-44FF-A2E9-8EB25C0FE499}" presName="spaceB" presStyleCnt="0"/>
      <dgm:spPr/>
    </dgm:pt>
    <dgm:pt modelId="{33C29B15-E04E-4212-8AEC-EAFE4FC4D7E3}" type="pres">
      <dgm:prSet presAssocID="{EF26401C-4F5D-400D-AF02-B931272B7912}" presName="space" presStyleCnt="0"/>
      <dgm:spPr/>
    </dgm:pt>
    <dgm:pt modelId="{4166F4DD-05A2-405E-A50C-F204129ED5A9}" type="pres">
      <dgm:prSet presAssocID="{E1C46D9D-2CA0-4BFE-AA4F-D43B7EC9C00A}" presName="compositeA" presStyleCnt="0"/>
      <dgm:spPr/>
    </dgm:pt>
    <dgm:pt modelId="{883DC4DA-896E-4764-879D-8D2646EF75BB}" type="pres">
      <dgm:prSet presAssocID="{E1C46D9D-2CA0-4BFE-AA4F-D43B7EC9C00A}" presName="textA" presStyleLbl="revTx" presStyleIdx="4" presStyleCnt="6">
        <dgm:presLayoutVars>
          <dgm:bulletEnabled val="1"/>
        </dgm:presLayoutVars>
      </dgm:prSet>
      <dgm:spPr/>
    </dgm:pt>
    <dgm:pt modelId="{301C6C70-9309-451B-8579-1D20FF6338B7}" type="pres">
      <dgm:prSet presAssocID="{E1C46D9D-2CA0-4BFE-AA4F-D43B7EC9C00A}" presName="circleA" presStyleLbl="node1" presStyleIdx="4" presStyleCnt="6" custLinFactNeighborX="30779" custLinFactNeighborY="0"/>
      <dgm:spPr/>
    </dgm:pt>
    <dgm:pt modelId="{91E4DA8E-4411-4BBA-A44F-0742DBAD640C}" type="pres">
      <dgm:prSet presAssocID="{E1C46D9D-2CA0-4BFE-AA4F-D43B7EC9C00A}" presName="spaceA" presStyleCnt="0"/>
      <dgm:spPr/>
    </dgm:pt>
    <dgm:pt modelId="{F2C59130-B439-480B-A476-1DA12F999719}" type="pres">
      <dgm:prSet presAssocID="{6A4015E2-3CEF-4BDE-BBBA-95D30567A4E3}" presName="space" presStyleCnt="0"/>
      <dgm:spPr/>
    </dgm:pt>
    <dgm:pt modelId="{18B1BDFD-6181-4675-827D-4CF9AB9EA303}" type="pres">
      <dgm:prSet presAssocID="{F9FEAE7F-4D10-4DEE-884C-BEAAFDBCF9C6}" presName="compositeB" presStyleCnt="0"/>
      <dgm:spPr/>
    </dgm:pt>
    <dgm:pt modelId="{A0E626FF-EA7F-4336-A73B-EE050065943E}" type="pres">
      <dgm:prSet presAssocID="{F9FEAE7F-4D10-4DEE-884C-BEAAFDBCF9C6}" presName="textB" presStyleLbl="revTx" presStyleIdx="5" presStyleCnt="6">
        <dgm:presLayoutVars>
          <dgm:bulletEnabled val="1"/>
        </dgm:presLayoutVars>
      </dgm:prSet>
      <dgm:spPr/>
    </dgm:pt>
    <dgm:pt modelId="{5E5E780D-2647-4C9D-A278-40424FD7CC5E}" type="pres">
      <dgm:prSet presAssocID="{F9FEAE7F-4D10-4DEE-884C-BEAAFDBCF9C6}" presName="circleB" presStyleLbl="node1" presStyleIdx="5" presStyleCnt="6" custLinFactNeighborX="33343" custLinFactNeighborY="0"/>
      <dgm:spPr/>
    </dgm:pt>
    <dgm:pt modelId="{88844A1D-5132-4BEA-9522-C792DDEAFEBD}" type="pres">
      <dgm:prSet presAssocID="{F9FEAE7F-4D10-4DEE-884C-BEAAFDBCF9C6}" presName="spaceB" presStyleCnt="0"/>
      <dgm:spPr/>
    </dgm:pt>
  </dgm:ptLst>
  <dgm:cxnLst>
    <dgm:cxn modelId="{1DD0395B-EA2D-436C-970F-E9BFE8B971EF}" type="presOf" srcId="{2EE95FC5-CD6B-4A50-9262-DC414E16C3EA}" destId="{803D25C9-C4D9-44E3-96DF-298F09578397}" srcOrd="0" destOrd="0" presId="urn:microsoft.com/office/officeart/2005/8/layout/hProcess11"/>
    <dgm:cxn modelId="{CBA2915D-100D-4605-B6AB-58D277347BD6}" type="presOf" srcId="{9F64683C-A460-44FF-A2E9-8EB25C0FE499}" destId="{CBD1FF0C-E07E-4BC1-984C-8D2ABD393B20}" srcOrd="0" destOrd="0" presId="urn:microsoft.com/office/officeart/2005/8/layout/hProcess11"/>
    <dgm:cxn modelId="{CBE64E6B-284A-4E26-8BC3-6C95094CF1FC}" srcId="{D0F07F19-1F50-4B42-A7A0-278DF9D25BB1}" destId="{F9FEAE7F-4D10-4DEE-884C-BEAAFDBCF9C6}" srcOrd="5" destOrd="0" parTransId="{B3E22490-2477-4094-B9B0-4FE93FC4C612}" sibTransId="{59F90891-80FB-4F20-8733-D91A189B31CB}"/>
    <dgm:cxn modelId="{E3FD9877-8D7D-4898-B64B-0490E079B1B9}" srcId="{D0F07F19-1F50-4B42-A7A0-278DF9D25BB1}" destId="{E1C46D9D-2CA0-4BFE-AA4F-D43B7EC9C00A}" srcOrd="4" destOrd="0" parTransId="{5A01D321-9FC4-40EB-8325-39A94F221043}" sibTransId="{6A4015E2-3CEF-4BDE-BBBA-95D30567A4E3}"/>
    <dgm:cxn modelId="{4104F47B-870E-4F50-BFA1-1392F9392D69}" type="presOf" srcId="{A37F5FEE-86C6-431D-B03A-E78525A5929A}" destId="{F0D5D228-F4BA-47F9-9939-D297868D6773}" srcOrd="0" destOrd="0" presId="urn:microsoft.com/office/officeart/2005/8/layout/hProcess11"/>
    <dgm:cxn modelId="{34E864A8-968B-4536-A5B7-74611E15CC5F}" type="presOf" srcId="{22625139-F93A-4F3F-A7AA-4923A01AEDF3}" destId="{A99E276B-8C8E-4C78-9494-DD538EA2511E}" srcOrd="0" destOrd="0" presId="urn:microsoft.com/office/officeart/2005/8/layout/hProcess11"/>
    <dgm:cxn modelId="{E8CB23AE-0690-4615-98C4-DE9E5AFC1E87}" type="presOf" srcId="{E1C46D9D-2CA0-4BFE-AA4F-D43B7EC9C00A}" destId="{883DC4DA-896E-4764-879D-8D2646EF75BB}" srcOrd="0" destOrd="0" presId="urn:microsoft.com/office/officeart/2005/8/layout/hProcess11"/>
    <dgm:cxn modelId="{B3F19EC2-A372-4EC3-BFE0-C62FFDFE3DF6}" srcId="{D0F07F19-1F50-4B42-A7A0-278DF9D25BB1}" destId="{2EE95FC5-CD6B-4A50-9262-DC414E16C3EA}" srcOrd="0" destOrd="0" parTransId="{75374347-884B-4721-8CFF-DF080F5B1C79}" sibTransId="{C99EBBB1-E916-471C-83C9-ABE85B42AC26}"/>
    <dgm:cxn modelId="{A94600D3-BF39-4DDB-8FB7-8F838F9F3BB9}" type="presOf" srcId="{F9FEAE7F-4D10-4DEE-884C-BEAAFDBCF9C6}" destId="{A0E626FF-EA7F-4336-A73B-EE050065943E}" srcOrd="0" destOrd="0" presId="urn:microsoft.com/office/officeart/2005/8/layout/hProcess11"/>
    <dgm:cxn modelId="{97AA52D7-8E68-426B-B899-EB274836F56E}" srcId="{D0F07F19-1F50-4B42-A7A0-278DF9D25BB1}" destId="{A37F5FEE-86C6-431D-B03A-E78525A5929A}" srcOrd="2" destOrd="0" parTransId="{357E8AA7-6210-4BB1-9863-E24C17357288}" sibTransId="{701F8439-4ACB-4175-8331-49886FC7542E}"/>
    <dgm:cxn modelId="{C93C97E9-4C73-4B2F-B51B-44E32E0E4AE3}" srcId="{D0F07F19-1F50-4B42-A7A0-278DF9D25BB1}" destId="{9F64683C-A460-44FF-A2E9-8EB25C0FE499}" srcOrd="3" destOrd="0" parTransId="{61E540C5-58D7-45EB-9323-C84C50830D9C}" sibTransId="{EF26401C-4F5D-400D-AF02-B931272B7912}"/>
    <dgm:cxn modelId="{FC7721F0-429B-4CE7-BE98-C2F3C41FE9C7}" srcId="{D0F07F19-1F50-4B42-A7A0-278DF9D25BB1}" destId="{22625139-F93A-4F3F-A7AA-4923A01AEDF3}" srcOrd="1" destOrd="0" parTransId="{F549A0EB-6BE9-4749-8336-B02A279AE302}" sibTransId="{A8E2FA08-4DD4-4654-A85D-9A99162D6201}"/>
    <dgm:cxn modelId="{B39B67F7-4F57-495E-83F8-F9B124DFE0EE}" type="presOf" srcId="{D0F07F19-1F50-4B42-A7A0-278DF9D25BB1}" destId="{CF954DEF-CE6D-44C0-BCA2-FE632825FFA5}" srcOrd="0" destOrd="0" presId="urn:microsoft.com/office/officeart/2005/8/layout/hProcess11"/>
    <dgm:cxn modelId="{D0F5E45C-732B-4EF3-B4A7-968E97AD52B0}" type="presParOf" srcId="{CF954DEF-CE6D-44C0-BCA2-FE632825FFA5}" destId="{810B11FE-A844-4557-9D6E-518B4AB7A567}" srcOrd="0" destOrd="0" presId="urn:microsoft.com/office/officeart/2005/8/layout/hProcess11"/>
    <dgm:cxn modelId="{0DB0981B-EC29-422F-836D-D4BC48A9A64C}" type="presParOf" srcId="{CF954DEF-CE6D-44C0-BCA2-FE632825FFA5}" destId="{4236EE1E-5F5C-4A5A-8913-DCBA3A5D4270}" srcOrd="1" destOrd="0" presId="urn:microsoft.com/office/officeart/2005/8/layout/hProcess11"/>
    <dgm:cxn modelId="{7233A704-F273-4821-8523-20CA9EB14571}" type="presParOf" srcId="{4236EE1E-5F5C-4A5A-8913-DCBA3A5D4270}" destId="{C5DDA170-6E81-4A3F-AFF7-EA4666AB1829}" srcOrd="0" destOrd="0" presId="urn:microsoft.com/office/officeart/2005/8/layout/hProcess11"/>
    <dgm:cxn modelId="{CA419965-B55C-4425-AE1F-7426B912A965}" type="presParOf" srcId="{C5DDA170-6E81-4A3F-AFF7-EA4666AB1829}" destId="{803D25C9-C4D9-44E3-96DF-298F09578397}" srcOrd="0" destOrd="0" presId="urn:microsoft.com/office/officeart/2005/8/layout/hProcess11"/>
    <dgm:cxn modelId="{46FB6E6A-2A04-4425-B612-73F6E5F2EA2B}" type="presParOf" srcId="{C5DDA170-6E81-4A3F-AFF7-EA4666AB1829}" destId="{35035B60-F4E0-4EAB-AEF3-267155E41C67}" srcOrd="1" destOrd="0" presId="urn:microsoft.com/office/officeart/2005/8/layout/hProcess11"/>
    <dgm:cxn modelId="{812E4D51-E7C3-4C4B-88EA-BE9E5786EE77}" type="presParOf" srcId="{C5DDA170-6E81-4A3F-AFF7-EA4666AB1829}" destId="{7105BC28-965F-4E19-B025-316D76F93841}" srcOrd="2" destOrd="0" presId="urn:microsoft.com/office/officeart/2005/8/layout/hProcess11"/>
    <dgm:cxn modelId="{41D22761-1706-4D4B-80F1-53274D92D023}" type="presParOf" srcId="{4236EE1E-5F5C-4A5A-8913-DCBA3A5D4270}" destId="{E3ED89A2-C5F6-4640-A363-DDE8D02BE29F}" srcOrd="1" destOrd="0" presId="urn:microsoft.com/office/officeart/2005/8/layout/hProcess11"/>
    <dgm:cxn modelId="{B664CB47-118C-40B3-934D-330E4E0AC5AF}" type="presParOf" srcId="{4236EE1E-5F5C-4A5A-8913-DCBA3A5D4270}" destId="{B23CEF45-9B53-4D76-9D6F-2AE5DD29A8A9}" srcOrd="2" destOrd="0" presId="urn:microsoft.com/office/officeart/2005/8/layout/hProcess11"/>
    <dgm:cxn modelId="{7BBC4A1E-3C7C-4735-91B2-3B78408DADCA}" type="presParOf" srcId="{B23CEF45-9B53-4D76-9D6F-2AE5DD29A8A9}" destId="{A99E276B-8C8E-4C78-9494-DD538EA2511E}" srcOrd="0" destOrd="0" presId="urn:microsoft.com/office/officeart/2005/8/layout/hProcess11"/>
    <dgm:cxn modelId="{E1FFE153-6B99-4A1B-A271-68720A4D9C1A}" type="presParOf" srcId="{B23CEF45-9B53-4D76-9D6F-2AE5DD29A8A9}" destId="{E9CB21A7-09B3-4DC0-A537-6EC3BFFDE9BB}" srcOrd="1" destOrd="0" presId="urn:microsoft.com/office/officeart/2005/8/layout/hProcess11"/>
    <dgm:cxn modelId="{CEE1AEE2-2A82-422E-AF5E-CEA88A416DF5}" type="presParOf" srcId="{B23CEF45-9B53-4D76-9D6F-2AE5DD29A8A9}" destId="{6F6CC925-0A56-4AAA-97A0-691ED0392453}" srcOrd="2" destOrd="0" presId="urn:microsoft.com/office/officeart/2005/8/layout/hProcess11"/>
    <dgm:cxn modelId="{3FB56041-1367-413D-ABAE-6D350E52D109}" type="presParOf" srcId="{4236EE1E-5F5C-4A5A-8913-DCBA3A5D4270}" destId="{0166CE0E-1909-401C-B3D0-7D74ACFDD2EE}" srcOrd="3" destOrd="0" presId="urn:microsoft.com/office/officeart/2005/8/layout/hProcess11"/>
    <dgm:cxn modelId="{47EEACCE-8C44-46CB-BCBD-72411437FDE7}" type="presParOf" srcId="{4236EE1E-5F5C-4A5A-8913-DCBA3A5D4270}" destId="{6A1EE1BD-592D-482F-821E-20B20E7D9D37}" srcOrd="4" destOrd="0" presId="urn:microsoft.com/office/officeart/2005/8/layout/hProcess11"/>
    <dgm:cxn modelId="{0A7ED1E4-2BCA-44CC-8B8B-E4E741AE6377}" type="presParOf" srcId="{6A1EE1BD-592D-482F-821E-20B20E7D9D37}" destId="{F0D5D228-F4BA-47F9-9939-D297868D6773}" srcOrd="0" destOrd="0" presId="urn:microsoft.com/office/officeart/2005/8/layout/hProcess11"/>
    <dgm:cxn modelId="{C22B5C30-F27F-41B3-AFEC-F522A28999CB}" type="presParOf" srcId="{6A1EE1BD-592D-482F-821E-20B20E7D9D37}" destId="{5F6CD8C0-8B85-444E-90C8-32682E4D3CC2}" srcOrd="1" destOrd="0" presId="urn:microsoft.com/office/officeart/2005/8/layout/hProcess11"/>
    <dgm:cxn modelId="{C1F3DD15-570A-4FB4-AC06-A328B21114FE}" type="presParOf" srcId="{6A1EE1BD-592D-482F-821E-20B20E7D9D37}" destId="{3FFB4CFE-37AD-45D2-B96B-E90414121855}" srcOrd="2" destOrd="0" presId="urn:microsoft.com/office/officeart/2005/8/layout/hProcess11"/>
    <dgm:cxn modelId="{B257111D-5BA9-4CC8-8B45-B8D7186D3124}" type="presParOf" srcId="{4236EE1E-5F5C-4A5A-8913-DCBA3A5D4270}" destId="{9F3C90CA-4174-424F-9EEB-D8D02648EC2D}" srcOrd="5" destOrd="0" presId="urn:microsoft.com/office/officeart/2005/8/layout/hProcess11"/>
    <dgm:cxn modelId="{E2095D02-5DAA-449D-B061-F3EAF87D2951}" type="presParOf" srcId="{4236EE1E-5F5C-4A5A-8913-DCBA3A5D4270}" destId="{2250A8AB-F7F7-4368-836D-F48081FBD73E}" srcOrd="6" destOrd="0" presId="urn:microsoft.com/office/officeart/2005/8/layout/hProcess11"/>
    <dgm:cxn modelId="{B60A27E6-89A6-45CE-B54D-BEC3E9769F91}" type="presParOf" srcId="{2250A8AB-F7F7-4368-836D-F48081FBD73E}" destId="{CBD1FF0C-E07E-4BC1-984C-8D2ABD393B20}" srcOrd="0" destOrd="0" presId="urn:microsoft.com/office/officeart/2005/8/layout/hProcess11"/>
    <dgm:cxn modelId="{1C3E249A-3404-42F3-9EE5-312CD024B24B}" type="presParOf" srcId="{2250A8AB-F7F7-4368-836D-F48081FBD73E}" destId="{39BB4A72-AD93-4D25-8AE6-23D8AE1779C8}" srcOrd="1" destOrd="0" presId="urn:microsoft.com/office/officeart/2005/8/layout/hProcess11"/>
    <dgm:cxn modelId="{5BF9B99B-4D27-4919-A8F9-703507D933FD}" type="presParOf" srcId="{2250A8AB-F7F7-4368-836D-F48081FBD73E}" destId="{1180E665-EB9A-4442-8DE6-2399E05913D8}" srcOrd="2" destOrd="0" presId="urn:microsoft.com/office/officeart/2005/8/layout/hProcess11"/>
    <dgm:cxn modelId="{53E7DA23-F44D-4458-A41C-2F8D651DFF7E}" type="presParOf" srcId="{4236EE1E-5F5C-4A5A-8913-DCBA3A5D4270}" destId="{33C29B15-E04E-4212-8AEC-EAFE4FC4D7E3}" srcOrd="7" destOrd="0" presId="urn:microsoft.com/office/officeart/2005/8/layout/hProcess11"/>
    <dgm:cxn modelId="{71B2618B-FFEB-4E22-A818-DAD37DA9535E}" type="presParOf" srcId="{4236EE1E-5F5C-4A5A-8913-DCBA3A5D4270}" destId="{4166F4DD-05A2-405E-A50C-F204129ED5A9}" srcOrd="8" destOrd="0" presId="urn:microsoft.com/office/officeart/2005/8/layout/hProcess11"/>
    <dgm:cxn modelId="{2E2735E2-B8AA-4CB3-BDA5-09A4D488D623}" type="presParOf" srcId="{4166F4DD-05A2-405E-A50C-F204129ED5A9}" destId="{883DC4DA-896E-4764-879D-8D2646EF75BB}" srcOrd="0" destOrd="0" presId="urn:microsoft.com/office/officeart/2005/8/layout/hProcess11"/>
    <dgm:cxn modelId="{F01779FB-4306-47DF-B0BE-549F657ED475}" type="presParOf" srcId="{4166F4DD-05A2-405E-A50C-F204129ED5A9}" destId="{301C6C70-9309-451B-8579-1D20FF6338B7}" srcOrd="1" destOrd="0" presId="urn:microsoft.com/office/officeart/2005/8/layout/hProcess11"/>
    <dgm:cxn modelId="{0D137E13-F3A5-4286-80D1-FF35849A449A}" type="presParOf" srcId="{4166F4DD-05A2-405E-A50C-F204129ED5A9}" destId="{91E4DA8E-4411-4BBA-A44F-0742DBAD640C}" srcOrd="2" destOrd="0" presId="urn:microsoft.com/office/officeart/2005/8/layout/hProcess11"/>
    <dgm:cxn modelId="{C6FC5C37-D854-460D-AF68-3A7C0545EDEA}" type="presParOf" srcId="{4236EE1E-5F5C-4A5A-8913-DCBA3A5D4270}" destId="{F2C59130-B439-480B-A476-1DA12F999719}" srcOrd="9" destOrd="0" presId="urn:microsoft.com/office/officeart/2005/8/layout/hProcess11"/>
    <dgm:cxn modelId="{EFA958D5-3EBD-4920-8E14-5DB2AC638C6E}" type="presParOf" srcId="{4236EE1E-5F5C-4A5A-8913-DCBA3A5D4270}" destId="{18B1BDFD-6181-4675-827D-4CF9AB9EA303}" srcOrd="10" destOrd="0" presId="urn:microsoft.com/office/officeart/2005/8/layout/hProcess11"/>
    <dgm:cxn modelId="{FE766964-61E0-4E81-A323-A3CF0A101247}" type="presParOf" srcId="{18B1BDFD-6181-4675-827D-4CF9AB9EA303}" destId="{A0E626FF-EA7F-4336-A73B-EE050065943E}" srcOrd="0" destOrd="0" presId="urn:microsoft.com/office/officeart/2005/8/layout/hProcess11"/>
    <dgm:cxn modelId="{E62FD196-25CE-4964-9113-EC51C074772D}" type="presParOf" srcId="{18B1BDFD-6181-4675-827D-4CF9AB9EA303}" destId="{5E5E780D-2647-4C9D-A278-40424FD7CC5E}" srcOrd="1" destOrd="0" presId="urn:microsoft.com/office/officeart/2005/8/layout/hProcess11"/>
    <dgm:cxn modelId="{D725AEB6-9A6F-4B39-BB89-C57DCD410635}" type="presParOf" srcId="{18B1BDFD-6181-4675-827D-4CF9AB9EA303}" destId="{88844A1D-5132-4BEA-9522-C792DDEAFEBD}"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FB105B-3B30-48E8-B234-DDF12C683DB0}">
      <dsp:nvSpPr>
        <dsp:cNvPr id="0" name=""/>
        <dsp:cNvSpPr/>
      </dsp:nvSpPr>
      <dsp:spPr>
        <a:xfrm>
          <a:off x="20307" y="72694"/>
          <a:ext cx="2657879" cy="1831279"/>
        </a:xfrm>
        <a:prstGeom prst="roundRect">
          <a:avLst/>
        </a:prstGeom>
        <a:blipFill>
          <a:blip xmlns:r="http://schemas.openxmlformats.org/officeDocument/2006/relationships" r:embed="rId1"/>
          <a:srcRect/>
          <a:stretch>
            <a:fillRect l="-2000" r="-2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724C118-576D-4F40-B8D3-0F95EE6B0E8C}">
      <dsp:nvSpPr>
        <dsp:cNvPr id="0" name=""/>
        <dsp:cNvSpPr/>
      </dsp:nvSpPr>
      <dsp:spPr>
        <a:xfrm>
          <a:off x="0" y="2206302"/>
          <a:ext cx="2657879" cy="986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Font typeface="+mj-lt"/>
            <a:buNone/>
          </a:pPr>
          <a:r>
            <a:rPr lang="en-US" sz="1800" b="1" i="0" kern="1200" dirty="0">
              <a:solidFill>
                <a:schemeClr val="tx1"/>
              </a:solidFill>
              <a:latin typeface="Times New Roman" panose="02020603050405020304" pitchFamily="18" charset="0"/>
              <a:cs typeface="Times New Roman" panose="02020603050405020304" pitchFamily="18" charset="0"/>
            </a:rPr>
            <a:t>IDENTIFYING TRENDS</a:t>
          </a:r>
          <a:endParaRPr lang="en-US" sz="1800" b="1" kern="1200" dirty="0">
            <a:solidFill>
              <a:schemeClr val="tx1"/>
            </a:solidFill>
            <a:latin typeface="Times New Roman" panose="02020603050405020304" pitchFamily="18" charset="0"/>
            <a:cs typeface="Times New Roman" panose="02020603050405020304" pitchFamily="18" charset="0"/>
          </a:endParaRPr>
        </a:p>
      </dsp:txBody>
      <dsp:txXfrm>
        <a:off x="0" y="2206302"/>
        <a:ext cx="2657879" cy="986073"/>
      </dsp:txXfrm>
    </dsp:sp>
    <dsp:sp modelId="{F81477E0-D519-4482-9AFB-3D27A88F4FCD}">
      <dsp:nvSpPr>
        <dsp:cNvPr id="0" name=""/>
        <dsp:cNvSpPr/>
      </dsp:nvSpPr>
      <dsp:spPr>
        <a:xfrm>
          <a:off x="2858609" y="72694"/>
          <a:ext cx="2657879" cy="1831279"/>
        </a:xfrm>
        <a:prstGeom prst="roundRect">
          <a:avLst/>
        </a:prstGeom>
        <a:blipFill>
          <a:blip xmlns:r="http://schemas.openxmlformats.org/officeDocument/2006/relationships" r:embed="rId2"/>
          <a:srcRect/>
          <a:stretch>
            <a:fillRect l="-2000" r="-2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D06BB2-7555-4CC9-BC1D-11D37E774D3E}">
      <dsp:nvSpPr>
        <dsp:cNvPr id="0" name=""/>
        <dsp:cNvSpPr/>
      </dsp:nvSpPr>
      <dsp:spPr>
        <a:xfrm>
          <a:off x="2828124" y="2206302"/>
          <a:ext cx="2657879" cy="986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Font typeface="+mj-lt"/>
            <a:buNone/>
          </a:pPr>
          <a:r>
            <a:rPr lang="en-US" sz="1800" b="1" i="0" kern="1200" dirty="0">
              <a:solidFill>
                <a:schemeClr val="tx1"/>
              </a:solidFill>
              <a:latin typeface="Times New Roman" panose="02020603050405020304" pitchFamily="18" charset="0"/>
              <a:cs typeface="Times New Roman" panose="02020603050405020304" pitchFamily="18" charset="0"/>
            </a:rPr>
            <a:t>PLANNING INTERVENTIONS</a:t>
          </a:r>
          <a:endParaRPr lang="en-US" sz="1800" b="1" kern="1200" dirty="0">
            <a:solidFill>
              <a:schemeClr val="tx1"/>
            </a:solidFill>
            <a:latin typeface="Times New Roman" panose="02020603050405020304" pitchFamily="18" charset="0"/>
            <a:cs typeface="Times New Roman" panose="02020603050405020304" pitchFamily="18" charset="0"/>
          </a:endParaRPr>
        </a:p>
      </dsp:txBody>
      <dsp:txXfrm>
        <a:off x="2828124" y="2206302"/>
        <a:ext cx="2657879" cy="986073"/>
      </dsp:txXfrm>
    </dsp:sp>
    <dsp:sp modelId="{EF58EFAA-7FEB-4A64-BD70-02E590FFB963}">
      <dsp:nvSpPr>
        <dsp:cNvPr id="0" name=""/>
        <dsp:cNvSpPr/>
      </dsp:nvSpPr>
      <dsp:spPr>
        <a:xfrm>
          <a:off x="5772209" y="72694"/>
          <a:ext cx="2657879" cy="1831279"/>
        </a:xfrm>
        <a:prstGeom prst="roundRect">
          <a:avLst/>
        </a:prstGeom>
        <a:blipFill>
          <a:blip xmlns:r="http://schemas.openxmlformats.org/officeDocument/2006/relationships" r:embed="rId3"/>
          <a:srcRect/>
          <a:stretch>
            <a:fillRect l="-11000" r="-11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B8BFE10-D82A-44F9-BC86-806B326D16E0}">
      <dsp:nvSpPr>
        <dsp:cNvPr id="0" name=""/>
        <dsp:cNvSpPr/>
      </dsp:nvSpPr>
      <dsp:spPr>
        <a:xfrm>
          <a:off x="5823001" y="2206302"/>
          <a:ext cx="2657879" cy="986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Font typeface="+mj-lt"/>
            <a:buNone/>
          </a:pPr>
          <a:r>
            <a:rPr lang="en-US" sz="1800" b="1" i="0" kern="1200" dirty="0">
              <a:solidFill>
                <a:schemeClr val="tx1"/>
              </a:solidFill>
              <a:latin typeface="Times New Roman" panose="02020603050405020304" pitchFamily="18" charset="0"/>
              <a:cs typeface="Times New Roman" panose="02020603050405020304" pitchFamily="18" charset="0"/>
            </a:rPr>
            <a:t>EVALUATION OF EXISTING PROGRAMS</a:t>
          </a:r>
          <a:endParaRPr lang="en-US" sz="1800" b="1" kern="1200" dirty="0">
            <a:solidFill>
              <a:schemeClr val="tx1"/>
            </a:solidFill>
            <a:latin typeface="Times New Roman" panose="02020603050405020304" pitchFamily="18" charset="0"/>
            <a:cs typeface="Times New Roman" panose="02020603050405020304" pitchFamily="18" charset="0"/>
          </a:endParaRPr>
        </a:p>
      </dsp:txBody>
      <dsp:txXfrm>
        <a:off x="5823001" y="2206302"/>
        <a:ext cx="2657879" cy="986073"/>
      </dsp:txXfrm>
    </dsp:sp>
    <dsp:sp modelId="{63126F93-9DE6-40C1-9E99-90ABA8663B68}">
      <dsp:nvSpPr>
        <dsp:cNvPr id="0" name=""/>
        <dsp:cNvSpPr/>
      </dsp:nvSpPr>
      <dsp:spPr>
        <a:xfrm>
          <a:off x="8649784" y="72693"/>
          <a:ext cx="2657879" cy="1831279"/>
        </a:xfrm>
        <a:prstGeom prst="roundRect">
          <a:avLst/>
        </a:prstGeom>
        <a:blipFill>
          <a:blip xmlns:r="http://schemas.openxmlformats.org/officeDocument/2006/relationships" r:embed="rId4"/>
          <a:srcRect/>
          <a:stretch>
            <a:fillRect l="-2000" r="-2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6CA6A81-62D1-429C-94BB-B1473EABA544}">
      <dsp:nvSpPr>
        <dsp:cNvPr id="0" name=""/>
        <dsp:cNvSpPr/>
      </dsp:nvSpPr>
      <dsp:spPr>
        <a:xfrm>
          <a:off x="8639631" y="2206306"/>
          <a:ext cx="2657879" cy="986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0" numCol="1" spcCol="1270" anchor="t" anchorCtr="0">
          <a:noAutofit/>
        </a:bodyPr>
        <a:lstStyle/>
        <a:p>
          <a:pPr marL="0" lvl="0" indent="0" algn="ctr" defTabSz="800100">
            <a:lnSpc>
              <a:spcPct val="90000"/>
            </a:lnSpc>
            <a:spcBef>
              <a:spcPct val="0"/>
            </a:spcBef>
            <a:spcAft>
              <a:spcPct val="35000"/>
            </a:spcAft>
            <a:buFont typeface="+mj-lt"/>
            <a:buNone/>
          </a:pPr>
          <a:r>
            <a:rPr lang="en-US" sz="1800" b="1" i="0" kern="1200" dirty="0">
              <a:solidFill>
                <a:schemeClr val="tx1"/>
              </a:solidFill>
              <a:latin typeface="Times New Roman" panose="02020603050405020304" pitchFamily="18" charset="0"/>
              <a:cs typeface="Times New Roman" panose="02020603050405020304" pitchFamily="18" charset="0"/>
            </a:rPr>
            <a:t>RESOURCE ALLOCATION</a:t>
          </a:r>
          <a:endParaRPr lang="en-US" sz="1800" b="1" kern="1200" dirty="0">
            <a:solidFill>
              <a:schemeClr val="tx1"/>
            </a:solidFill>
            <a:latin typeface="Times New Roman" panose="02020603050405020304" pitchFamily="18" charset="0"/>
            <a:cs typeface="Times New Roman" panose="02020603050405020304" pitchFamily="18" charset="0"/>
          </a:endParaRPr>
        </a:p>
      </dsp:txBody>
      <dsp:txXfrm>
        <a:off x="8639631" y="2206306"/>
        <a:ext cx="2657879" cy="98607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7643A8-2698-4B81-BA48-3C1D646C407E}">
      <dsp:nvSpPr>
        <dsp:cNvPr id="0" name=""/>
        <dsp:cNvSpPr/>
      </dsp:nvSpPr>
      <dsp:spPr>
        <a:xfrm>
          <a:off x="0" y="322023"/>
          <a:ext cx="11126911" cy="529200"/>
        </a:xfrm>
        <a:prstGeom prst="rect">
          <a:avLst/>
        </a:prstGeom>
        <a:solidFill>
          <a:schemeClr val="lt1">
            <a:alpha val="90000"/>
            <a:hueOff val="0"/>
            <a:satOff val="0"/>
            <a:lumOff val="0"/>
            <a:alphaOff val="0"/>
          </a:schemeClr>
        </a:solidFill>
        <a:ln w="22225" cap="rnd" cmpd="sng" algn="ctr">
          <a:solidFill>
            <a:schemeClr val="tx2">
              <a:lumMod val="50000"/>
              <a:lumOff val="50000"/>
            </a:schemeClr>
          </a:solidFill>
          <a:prstDash val="solid"/>
        </a:ln>
        <a:effectLst/>
      </dsp:spPr>
      <dsp:style>
        <a:lnRef idx="2">
          <a:scrgbClr r="0" g="0" b="0"/>
        </a:lnRef>
        <a:fillRef idx="1">
          <a:scrgbClr r="0" g="0" b="0"/>
        </a:fillRef>
        <a:effectRef idx="0">
          <a:scrgbClr r="0" g="0" b="0"/>
        </a:effectRef>
        <a:fontRef idx="minor"/>
      </dsp:style>
    </dsp:sp>
    <dsp:sp modelId="{11A02F51-C037-4942-88D3-4C96DFA23944}">
      <dsp:nvSpPr>
        <dsp:cNvPr id="0" name=""/>
        <dsp:cNvSpPr/>
      </dsp:nvSpPr>
      <dsp:spPr>
        <a:xfrm>
          <a:off x="1669047" y="42545"/>
          <a:ext cx="7788838" cy="61992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4400" tIns="0" rIns="294400" bIns="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latin typeface="Times New Roman" panose="02020603050405020304" pitchFamily="18" charset="0"/>
              <a:cs typeface="Times New Roman" panose="02020603050405020304" pitchFamily="18" charset="0"/>
            </a:rPr>
            <a:t>CALCULATE THE PREVALENCE OF DIABETES IN THE U.S.A. IN THE YEARS OF 2015-2018</a:t>
          </a:r>
          <a:endParaRPr lang="ru-RU" sz="1800" b="1" kern="1200" dirty="0">
            <a:solidFill>
              <a:schemeClr val="tx1"/>
            </a:solidFill>
            <a:latin typeface="Times New Roman" panose="02020603050405020304" pitchFamily="18" charset="0"/>
            <a:cs typeface="Times New Roman" panose="02020603050405020304" pitchFamily="18" charset="0"/>
          </a:endParaRPr>
        </a:p>
      </dsp:txBody>
      <dsp:txXfrm>
        <a:off x="1699309" y="72807"/>
        <a:ext cx="7728314" cy="559396"/>
      </dsp:txXfrm>
    </dsp:sp>
    <dsp:sp modelId="{B40F89E5-FEF7-481A-8612-AC2D1CA09376}">
      <dsp:nvSpPr>
        <dsp:cNvPr id="0" name=""/>
        <dsp:cNvSpPr/>
      </dsp:nvSpPr>
      <dsp:spPr>
        <a:xfrm>
          <a:off x="0" y="1274583"/>
          <a:ext cx="11126911" cy="529200"/>
        </a:xfrm>
        <a:prstGeom prst="rect">
          <a:avLst/>
        </a:prstGeom>
        <a:solidFill>
          <a:schemeClr val="lt1">
            <a:alpha val="90000"/>
            <a:hueOff val="0"/>
            <a:satOff val="0"/>
            <a:lumOff val="0"/>
            <a:alphaOff val="0"/>
          </a:schemeClr>
        </a:solidFill>
        <a:ln w="22225" cap="rnd" cmpd="sng" algn="ctr">
          <a:solidFill>
            <a:schemeClr val="tx2">
              <a:lumMod val="50000"/>
              <a:lumOff val="50000"/>
            </a:schemeClr>
          </a:solidFill>
          <a:prstDash val="solid"/>
        </a:ln>
        <a:effectLst/>
      </dsp:spPr>
      <dsp:style>
        <a:lnRef idx="2">
          <a:scrgbClr r="0" g="0" b="0"/>
        </a:lnRef>
        <a:fillRef idx="1">
          <a:scrgbClr r="0" g="0" b="0"/>
        </a:fillRef>
        <a:effectRef idx="0">
          <a:scrgbClr r="0" g="0" b="0"/>
        </a:effectRef>
        <a:fontRef idx="minor"/>
      </dsp:style>
    </dsp:sp>
    <dsp:sp modelId="{6D1D6450-C1EF-47F8-B675-7D0BFE0A0BCB}">
      <dsp:nvSpPr>
        <dsp:cNvPr id="0" name=""/>
        <dsp:cNvSpPr/>
      </dsp:nvSpPr>
      <dsp:spPr>
        <a:xfrm>
          <a:off x="1669047" y="980283"/>
          <a:ext cx="7788838" cy="61992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4400" tIns="0" rIns="294400" bIns="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latin typeface="Times New Roman" panose="02020603050405020304" pitchFamily="18" charset="0"/>
              <a:cs typeface="Times New Roman" panose="02020603050405020304" pitchFamily="18" charset="0"/>
            </a:rPr>
            <a:t>COMPARE THE DATA IN THE GIVEN YEARS</a:t>
          </a:r>
          <a:endParaRPr lang="ru-RU" sz="1800" b="1" kern="1200" dirty="0">
            <a:solidFill>
              <a:schemeClr val="tx1"/>
            </a:solidFill>
            <a:latin typeface="Times New Roman" panose="02020603050405020304" pitchFamily="18" charset="0"/>
            <a:cs typeface="Times New Roman" panose="02020603050405020304" pitchFamily="18" charset="0"/>
          </a:endParaRPr>
        </a:p>
      </dsp:txBody>
      <dsp:txXfrm>
        <a:off x="1699309" y="1010545"/>
        <a:ext cx="7728314" cy="559396"/>
      </dsp:txXfrm>
    </dsp:sp>
    <dsp:sp modelId="{BD7E15C0-21F7-41B4-B1D4-E22849175F26}">
      <dsp:nvSpPr>
        <dsp:cNvPr id="0" name=""/>
        <dsp:cNvSpPr/>
      </dsp:nvSpPr>
      <dsp:spPr>
        <a:xfrm>
          <a:off x="0" y="2227143"/>
          <a:ext cx="11126911" cy="529200"/>
        </a:xfrm>
        <a:prstGeom prst="rect">
          <a:avLst/>
        </a:prstGeom>
        <a:solidFill>
          <a:schemeClr val="lt1">
            <a:alpha val="90000"/>
            <a:hueOff val="0"/>
            <a:satOff val="0"/>
            <a:lumOff val="0"/>
            <a:alphaOff val="0"/>
          </a:schemeClr>
        </a:solidFill>
        <a:ln w="22225" cap="rnd" cmpd="sng" algn="ctr">
          <a:solidFill>
            <a:schemeClr val="tx2">
              <a:lumMod val="50000"/>
              <a:lumOff val="50000"/>
            </a:schemeClr>
          </a:solidFill>
          <a:prstDash val="solid"/>
        </a:ln>
        <a:effectLst/>
      </dsp:spPr>
      <dsp:style>
        <a:lnRef idx="2">
          <a:scrgbClr r="0" g="0" b="0"/>
        </a:lnRef>
        <a:fillRef idx="1">
          <a:scrgbClr r="0" g="0" b="0"/>
        </a:fillRef>
        <a:effectRef idx="0">
          <a:scrgbClr r="0" g="0" b="0"/>
        </a:effectRef>
        <a:fontRef idx="minor"/>
      </dsp:style>
    </dsp:sp>
    <dsp:sp modelId="{F8334AE3-8083-4AE1-B6DD-95FB9A293947}">
      <dsp:nvSpPr>
        <dsp:cNvPr id="0" name=""/>
        <dsp:cNvSpPr/>
      </dsp:nvSpPr>
      <dsp:spPr>
        <a:xfrm>
          <a:off x="1669047" y="1937504"/>
          <a:ext cx="7788838" cy="61992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4400" tIns="0" rIns="294400" bIns="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latin typeface="Times New Roman" panose="02020603050405020304" pitchFamily="18" charset="0"/>
              <a:cs typeface="Times New Roman" panose="02020603050405020304" pitchFamily="18" charset="0"/>
            </a:rPr>
            <a:t>ANALYZE AND VISUALIZE DATA FOR CLEAR COMPREHENSION</a:t>
          </a:r>
          <a:endParaRPr lang="ru-RU" sz="1800" b="1" kern="1200" dirty="0">
            <a:solidFill>
              <a:schemeClr val="tx1"/>
            </a:solidFill>
            <a:latin typeface="Times New Roman" panose="02020603050405020304" pitchFamily="18" charset="0"/>
            <a:cs typeface="Times New Roman" panose="02020603050405020304" pitchFamily="18" charset="0"/>
          </a:endParaRPr>
        </a:p>
      </dsp:txBody>
      <dsp:txXfrm>
        <a:off x="1699309" y="1967766"/>
        <a:ext cx="7728314" cy="559396"/>
      </dsp:txXfrm>
    </dsp:sp>
    <dsp:sp modelId="{11118D28-29EB-4219-8296-789310723BB0}">
      <dsp:nvSpPr>
        <dsp:cNvPr id="0" name=""/>
        <dsp:cNvSpPr/>
      </dsp:nvSpPr>
      <dsp:spPr>
        <a:xfrm>
          <a:off x="0" y="3179704"/>
          <a:ext cx="11126911" cy="529200"/>
        </a:xfrm>
        <a:prstGeom prst="rect">
          <a:avLst/>
        </a:prstGeom>
        <a:solidFill>
          <a:schemeClr val="lt1">
            <a:alpha val="90000"/>
            <a:hueOff val="0"/>
            <a:satOff val="0"/>
            <a:lumOff val="0"/>
            <a:alphaOff val="0"/>
          </a:schemeClr>
        </a:solidFill>
        <a:ln w="22225" cap="rnd" cmpd="sng" algn="ctr">
          <a:solidFill>
            <a:schemeClr val="tx2">
              <a:lumMod val="50000"/>
              <a:lumOff val="50000"/>
            </a:schemeClr>
          </a:solidFill>
          <a:prstDash val="solid"/>
        </a:ln>
        <a:effectLst/>
      </dsp:spPr>
      <dsp:style>
        <a:lnRef idx="2">
          <a:scrgbClr r="0" g="0" b="0"/>
        </a:lnRef>
        <a:fillRef idx="1">
          <a:scrgbClr r="0" g="0" b="0"/>
        </a:fillRef>
        <a:effectRef idx="0">
          <a:scrgbClr r="0" g="0" b="0"/>
        </a:effectRef>
        <a:fontRef idx="minor"/>
      </dsp:style>
    </dsp:sp>
    <dsp:sp modelId="{735B35D8-079E-46E2-A906-306C9A43F234}">
      <dsp:nvSpPr>
        <dsp:cNvPr id="0" name=""/>
        <dsp:cNvSpPr/>
      </dsp:nvSpPr>
      <dsp:spPr>
        <a:xfrm>
          <a:off x="1679173" y="2859583"/>
          <a:ext cx="7788838" cy="61992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4400" tIns="0" rIns="294400" bIns="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latin typeface="Times New Roman" panose="02020603050405020304" pitchFamily="18" charset="0"/>
              <a:cs typeface="Times New Roman" panose="02020603050405020304" pitchFamily="18" charset="0"/>
            </a:rPr>
            <a:t>DRAW INFERENCES AND CONCLUSIONS</a:t>
          </a:r>
          <a:endParaRPr lang="ru-RU" sz="1800" b="1" kern="1200" dirty="0">
            <a:solidFill>
              <a:schemeClr val="tx1"/>
            </a:solidFill>
            <a:latin typeface="Times New Roman" panose="02020603050405020304" pitchFamily="18" charset="0"/>
            <a:cs typeface="Times New Roman" panose="02020603050405020304" pitchFamily="18" charset="0"/>
          </a:endParaRPr>
        </a:p>
      </dsp:txBody>
      <dsp:txXfrm>
        <a:off x="1709435" y="2889845"/>
        <a:ext cx="7728314" cy="559396"/>
      </dsp:txXfrm>
    </dsp:sp>
    <dsp:sp modelId="{808A3F54-C939-4B66-A94F-F2360CA27A4D}">
      <dsp:nvSpPr>
        <dsp:cNvPr id="0" name=""/>
        <dsp:cNvSpPr/>
      </dsp:nvSpPr>
      <dsp:spPr>
        <a:xfrm>
          <a:off x="0" y="4132264"/>
          <a:ext cx="11126911" cy="529200"/>
        </a:xfrm>
        <a:prstGeom prst="rect">
          <a:avLst/>
        </a:prstGeom>
        <a:solidFill>
          <a:schemeClr val="lt1">
            <a:alpha val="90000"/>
            <a:hueOff val="0"/>
            <a:satOff val="0"/>
            <a:lumOff val="0"/>
            <a:alphaOff val="0"/>
          </a:schemeClr>
        </a:solidFill>
        <a:ln w="22225" cap="rnd" cmpd="sng" algn="ctr">
          <a:solidFill>
            <a:schemeClr val="tx2">
              <a:lumMod val="50000"/>
              <a:lumOff val="50000"/>
            </a:schemeClr>
          </a:solidFill>
          <a:prstDash val="solid"/>
        </a:ln>
        <a:effectLst/>
      </dsp:spPr>
      <dsp:style>
        <a:lnRef idx="2">
          <a:scrgbClr r="0" g="0" b="0"/>
        </a:lnRef>
        <a:fillRef idx="1">
          <a:scrgbClr r="0" g="0" b="0"/>
        </a:fillRef>
        <a:effectRef idx="0">
          <a:scrgbClr r="0" g="0" b="0"/>
        </a:effectRef>
        <a:fontRef idx="minor"/>
      </dsp:style>
    </dsp:sp>
    <dsp:sp modelId="{D6B3F09F-091A-48FF-B478-9504CC7D1BDC}">
      <dsp:nvSpPr>
        <dsp:cNvPr id="0" name=""/>
        <dsp:cNvSpPr/>
      </dsp:nvSpPr>
      <dsp:spPr>
        <a:xfrm>
          <a:off x="1669047" y="3842854"/>
          <a:ext cx="7788838" cy="61992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4400" tIns="0" rIns="294400" bIns="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latin typeface="Times New Roman" panose="02020603050405020304" pitchFamily="18" charset="0"/>
              <a:cs typeface="Times New Roman" panose="02020603050405020304" pitchFamily="18" charset="0"/>
            </a:rPr>
            <a:t>REPORT RESULTS ON WEB PAGE</a:t>
          </a:r>
          <a:endParaRPr lang="ru-RU" sz="1800" b="1" kern="1200" dirty="0">
            <a:solidFill>
              <a:schemeClr val="tx1"/>
            </a:solidFill>
            <a:latin typeface="Times New Roman" panose="02020603050405020304" pitchFamily="18" charset="0"/>
            <a:cs typeface="Times New Roman" panose="02020603050405020304" pitchFamily="18" charset="0"/>
          </a:endParaRPr>
        </a:p>
      </dsp:txBody>
      <dsp:txXfrm>
        <a:off x="1699309" y="3873116"/>
        <a:ext cx="7728314" cy="5593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0B11FE-A844-4557-9D6E-518B4AB7A567}">
      <dsp:nvSpPr>
        <dsp:cNvPr id="0" name=""/>
        <dsp:cNvSpPr/>
      </dsp:nvSpPr>
      <dsp:spPr>
        <a:xfrm>
          <a:off x="0" y="1188361"/>
          <a:ext cx="12192000" cy="1584482"/>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03D25C9-C4D9-44E3-96DF-298F09578397}">
      <dsp:nvSpPr>
        <dsp:cNvPr id="0" name=""/>
        <dsp:cNvSpPr/>
      </dsp:nvSpPr>
      <dsp:spPr>
        <a:xfrm>
          <a:off x="0" y="533154"/>
          <a:ext cx="1754683" cy="9370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8000" tIns="99568" rIns="99568" bIns="99568" numCol="1" spcCol="1270" anchor="b"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imes New Roman" panose="02020603050405020304" pitchFamily="18" charset="0"/>
              <a:cs typeface="Times New Roman" panose="02020603050405020304" pitchFamily="18" charset="0"/>
            </a:rPr>
            <a:t>COLLECT, CLEAN AND CONSOLIDATE DATA</a:t>
          </a:r>
        </a:p>
      </dsp:txBody>
      <dsp:txXfrm>
        <a:off x="0" y="533154"/>
        <a:ext cx="1754683" cy="937030"/>
      </dsp:txXfrm>
    </dsp:sp>
    <dsp:sp modelId="{35035B60-F4E0-4EAB-AEF3-267155E41C67}">
      <dsp:nvSpPr>
        <dsp:cNvPr id="0" name=""/>
        <dsp:cNvSpPr/>
      </dsp:nvSpPr>
      <dsp:spPr>
        <a:xfrm>
          <a:off x="712776" y="1782542"/>
          <a:ext cx="396120" cy="396120"/>
        </a:xfrm>
        <a:prstGeom prst="ellipse">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9E276B-8C8E-4C78-9494-DD538EA2511E}">
      <dsp:nvSpPr>
        <dsp:cNvPr id="0" name=""/>
        <dsp:cNvSpPr/>
      </dsp:nvSpPr>
      <dsp:spPr>
        <a:xfrm>
          <a:off x="1845431" y="2376723"/>
          <a:ext cx="1754683" cy="1584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8000" tIns="99568" rIns="99568" bIns="99568" numCol="1" spcCol="1270" anchor="t"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imes New Roman" panose="02020603050405020304" pitchFamily="18" charset="0"/>
              <a:cs typeface="Times New Roman" panose="02020603050405020304" pitchFamily="18" charset="0"/>
            </a:rPr>
            <a:t>CALCULATE PERCENTAGE OF OCCURENCES USING PANDAS</a:t>
          </a:r>
        </a:p>
      </dsp:txBody>
      <dsp:txXfrm>
        <a:off x="1845431" y="2376723"/>
        <a:ext cx="1754683" cy="1584482"/>
      </dsp:txXfrm>
    </dsp:sp>
    <dsp:sp modelId="{E9CB21A7-09B3-4DC0-A537-6EC3BFFDE9BB}">
      <dsp:nvSpPr>
        <dsp:cNvPr id="0" name=""/>
        <dsp:cNvSpPr/>
      </dsp:nvSpPr>
      <dsp:spPr>
        <a:xfrm>
          <a:off x="2636474" y="1782542"/>
          <a:ext cx="396120" cy="396120"/>
        </a:xfrm>
        <a:prstGeom prst="ellipse">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0D5D228-F4BA-47F9-9939-D297868D6773}">
      <dsp:nvSpPr>
        <dsp:cNvPr id="0" name=""/>
        <dsp:cNvSpPr/>
      </dsp:nvSpPr>
      <dsp:spPr>
        <a:xfrm>
          <a:off x="3687849" y="0"/>
          <a:ext cx="1754683" cy="1584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8000" tIns="99568" rIns="99568" bIns="99568" numCol="1" spcCol="1270" anchor="b"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imes New Roman" panose="02020603050405020304" pitchFamily="18" charset="0"/>
              <a:cs typeface="Times New Roman" panose="02020603050405020304" pitchFamily="18" charset="0"/>
            </a:rPr>
            <a:t>CALCULATE MEAN AND STANDARD DEVIATION USING NUMPY</a:t>
          </a:r>
        </a:p>
      </dsp:txBody>
      <dsp:txXfrm>
        <a:off x="3687849" y="0"/>
        <a:ext cx="1754683" cy="1584482"/>
      </dsp:txXfrm>
    </dsp:sp>
    <dsp:sp modelId="{5F6CD8C0-8B85-444E-90C8-32682E4D3CC2}">
      <dsp:nvSpPr>
        <dsp:cNvPr id="0" name=""/>
        <dsp:cNvSpPr/>
      </dsp:nvSpPr>
      <dsp:spPr>
        <a:xfrm>
          <a:off x="4367130" y="1782542"/>
          <a:ext cx="396120" cy="396120"/>
        </a:xfrm>
        <a:prstGeom prst="ellipse">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BD1FF0C-E07E-4BC1-984C-8D2ABD393B20}">
      <dsp:nvSpPr>
        <dsp:cNvPr id="0" name=""/>
        <dsp:cNvSpPr/>
      </dsp:nvSpPr>
      <dsp:spPr>
        <a:xfrm>
          <a:off x="5530267" y="2376723"/>
          <a:ext cx="1754683" cy="1584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8000" tIns="99568" rIns="99568" bIns="99568" numCol="1" spcCol="1270" anchor="t"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imes New Roman" panose="02020603050405020304" pitchFamily="18" charset="0"/>
              <a:cs typeface="Times New Roman" panose="02020603050405020304" pitchFamily="18" charset="0"/>
            </a:rPr>
            <a:t>PLOT BAR GRAPHS USING MATPLOTLIB</a:t>
          </a:r>
        </a:p>
      </dsp:txBody>
      <dsp:txXfrm>
        <a:off x="5530267" y="2376723"/>
        <a:ext cx="1754683" cy="1584482"/>
      </dsp:txXfrm>
    </dsp:sp>
    <dsp:sp modelId="{39BB4A72-AD93-4D25-8AE6-23D8AE1779C8}">
      <dsp:nvSpPr>
        <dsp:cNvPr id="0" name=""/>
        <dsp:cNvSpPr/>
      </dsp:nvSpPr>
      <dsp:spPr>
        <a:xfrm>
          <a:off x="6311149" y="1782542"/>
          <a:ext cx="396120" cy="396120"/>
        </a:xfrm>
        <a:prstGeom prst="ellipse">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83DC4DA-896E-4764-879D-8D2646EF75BB}">
      <dsp:nvSpPr>
        <dsp:cNvPr id="0" name=""/>
        <dsp:cNvSpPr/>
      </dsp:nvSpPr>
      <dsp:spPr>
        <a:xfrm>
          <a:off x="7372684" y="0"/>
          <a:ext cx="1754683" cy="1584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8000" tIns="99568" rIns="99568" bIns="99568" numCol="1" spcCol="1270" anchor="b"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imes New Roman" panose="02020603050405020304" pitchFamily="18" charset="0"/>
              <a:cs typeface="Times New Roman" panose="02020603050405020304" pitchFamily="18" charset="0"/>
            </a:rPr>
            <a:t>PLOT CORRELATION CHARTS USING MATPLOTLIB</a:t>
          </a:r>
        </a:p>
      </dsp:txBody>
      <dsp:txXfrm>
        <a:off x="7372684" y="0"/>
        <a:ext cx="1754683" cy="1584482"/>
      </dsp:txXfrm>
    </dsp:sp>
    <dsp:sp modelId="{301C6C70-9309-451B-8579-1D20FF6338B7}">
      <dsp:nvSpPr>
        <dsp:cNvPr id="0" name=""/>
        <dsp:cNvSpPr/>
      </dsp:nvSpPr>
      <dsp:spPr>
        <a:xfrm>
          <a:off x="8173888" y="1782542"/>
          <a:ext cx="396120" cy="396120"/>
        </a:xfrm>
        <a:prstGeom prst="ellipse">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0E626FF-EA7F-4336-A73B-EE050065943E}">
      <dsp:nvSpPr>
        <dsp:cNvPr id="0" name=""/>
        <dsp:cNvSpPr/>
      </dsp:nvSpPr>
      <dsp:spPr>
        <a:xfrm>
          <a:off x="9215102" y="2376723"/>
          <a:ext cx="1754683" cy="1584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8000" tIns="99568" rIns="99568" bIns="99568" numCol="1" spcCol="1270" anchor="t"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latin typeface="Times New Roman" panose="02020603050405020304" pitchFamily="18" charset="0"/>
              <a:cs typeface="Times New Roman" panose="02020603050405020304" pitchFamily="18" charset="0"/>
            </a:rPr>
            <a:t>COLLECT RESULTS AND FINALIZE REPORT ON WEB PAGE</a:t>
          </a:r>
        </a:p>
      </dsp:txBody>
      <dsp:txXfrm>
        <a:off x="9215102" y="2376723"/>
        <a:ext cx="1754683" cy="1584482"/>
      </dsp:txXfrm>
    </dsp:sp>
    <dsp:sp modelId="{5E5E780D-2647-4C9D-A278-40424FD7CC5E}">
      <dsp:nvSpPr>
        <dsp:cNvPr id="0" name=""/>
        <dsp:cNvSpPr/>
      </dsp:nvSpPr>
      <dsp:spPr>
        <a:xfrm>
          <a:off x="10026462" y="1782542"/>
          <a:ext cx="396120" cy="396120"/>
        </a:xfrm>
        <a:prstGeom prst="ellipse">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26D37A0-F398-4276-AAF6-E62AA90BC97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96B402-FD6E-4995-8160-C6DD76DAAC5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A37F7A-782D-430C-B7DE-046B665BEF14}" type="datetimeFigureOut">
              <a:rPr lang="en-US" smtClean="0"/>
              <a:t>5/9/2023</a:t>
            </a:fld>
            <a:endParaRPr lang="en-US" dirty="0"/>
          </a:p>
        </p:txBody>
      </p:sp>
      <p:sp>
        <p:nvSpPr>
          <p:cNvPr id="4" name="Footer Placeholder 3">
            <a:extLst>
              <a:ext uri="{FF2B5EF4-FFF2-40B4-BE49-F238E27FC236}">
                <a16:creationId xmlns:a16="http://schemas.microsoft.com/office/drawing/2014/main" id="{67BA7967-B488-405D-84A2-64F6D9128F3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A65115A-3EB4-4B47-8F4B-4F42519BF9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0885D5-D443-4228-8B2C-B9DF9A30D578}" type="slidenum">
              <a:rPr lang="en-US" smtClean="0"/>
              <a:t>‹#›</a:t>
            </a:fld>
            <a:endParaRPr lang="en-US" dirty="0"/>
          </a:p>
        </p:txBody>
      </p:sp>
    </p:spTree>
    <p:extLst>
      <p:ext uri="{BB962C8B-B14F-4D97-AF65-F5344CB8AC3E}">
        <p14:creationId xmlns:p14="http://schemas.microsoft.com/office/powerpoint/2010/main" val="4147891395"/>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jpg>
</file>

<file path=ppt/media/image13.jpg>
</file>

<file path=ppt/media/image2.png>
</file>

<file path=ppt/media/image3.jpg>
</file>

<file path=ppt/media/image4.jpg>
</file>

<file path=ppt/media/image5.jpg>
</file>

<file path=ppt/media/image6.jp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1CCEED-E5F4-4698-B012-83262916D7BD}" type="datetimeFigureOut">
              <a:rPr lang="en-US" noProof="0" smtClean="0"/>
              <a:t>5/9/2023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D2F9AB-3C90-481E-8C34-4F549BF455D7}" type="slidenum">
              <a:rPr lang="en-US" noProof="0" smtClean="0"/>
              <a:t>‹#›</a:t>
            </a:fld>
            <a:endParaRPr lang="en-US" noProof="0" dirty="0"/>
          </a:p>
        </p:txBody>
      </p:sp>
    </p:spTree>
    <p:extLst>
      <p:ext uri="{BB962C8B-B14F-4D97-AF65-F5344CB8AC3E}">
        <p14:creationId xmlns:p14="http://schemas.microsoft.com/office/powerpoint/2010/main" val="3891717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a:t>
            </a:fld>
            <a:endParaRPr lang="en-US" dirty="0"/>
          </a:p>
        </p:txBody>
      </p:sp>
    </p:spTree>
    <p:extLst>
      <p:ext uri="{BB962C8B-B14F-4D97-AF65-F5344CB8AC3E}">
        <p14:creationId xmlns:p14="http://schemas.microsoft.com/office/powerpoint/2010/main" val="616912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2</a:t>
            </a:fld>
            <a:endParaRPr lang="en-US" dirty="0"/>
          </a:p>
        </p:txBody>
      </p:sp>
    </p:spTree>
    <p:extLst>
      <p:ext uri="{BB962C8B-B14F-4D97-AF65-F5344CB8AC3E}">
        <p14:creationId xmlns:p14="http://schemas.microsoft.com/office/powerpoint/2010/main" val="1454866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6</a:t>
            </a:fld>
            <a:endParaRPr lang="en-US" dirty="0"/>
          </a:p>
        </p:txBody>
      </p:sp>
    </p:spTree>
    <p:extLst>
      <p:ext uri="{BB962C8B-B14F-4D97-AF65-F5344CB8AC3E}">
        <p14:creationId xmlns:p14="http://schemas.microsoft.com/office/powerpoint/2010/main" val="1732999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7</a:t>
            </a:fld>
            <a:endParaRPr lang="en-US" dirty="0"/>
          </a:p>
        </p:txBody>
      </p:sp>
    </p:spTree>
    <p:extLst>
      <p:ext uri="{BB962C8B-B14F-4D97-AF65-F5344CB8AC3E}">
        <p14:creationId xmlns:p14="http://schemas.microsoft.com/office/powerpoint/2010/main" val="40943850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8</a:t>
            </a:fld>
            <a:endParaRPr lang="en-US" dirty="0"/>
          </a:p>
        </p:txBody>
      </p:sp>
    </p:spTree>
    <p:extLst>
      <p:ext uri="{BB962C8B-B14F-4D97-AF65-F5344CB8AC3E}">
        <p14:creationId xmlns:p14="http://schemas.microsoft.com/office/powerpoint/2010/main" val="3078243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13</a:t>
            </a:fld>
            <a:endParaRPr lang="en-US" dirty="0"/>
          </a:p>
        </p:txBody>
      </p:sp>
    </p:spTree>
    <p:extLst>
      <p:ext uri="{BB962C8B-B14F-4D97-AF65-F5344CB8AC3E}">
        <p14:creationId xmlns:p14="http://schemas.microsoft.com/office/powerpoint/2010/main" val="9497477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a:xfrm>
            <a:off x="7605951" y="6423914"/>
            <a:ext cx="2844799" cy="365125"/>
          </a:xfrm>
        </p:spPr>
        <p:txBody>
          <a:bodyPr/>
          <a:lstStyle/>
          <a:p>
            <a:fld id="{73816531-CCD3-4909-A41B-EAB1049BDA8C}" type="datetime1">
              <a:rPr lang="en-US" smtClean="0"/>
              <a:t>5/9/2023</a:t>
            </a:fld>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
        <p:nvSpPr>
          <p:cNvPr id="11" name="Footer Placeholder 5">
            <a:extLst>
              <a:ext uri="{FF2B5EF4-FFF2-40B4-BE49-F238E27FC236}">
                <a16:creationId xmlns:a16="http://schemas.microsoft.com/office/drawing/2014/main" id="{3FB45199-F13E-4CB5-AF62-71432CD4898C}"/>
              </a:ext>
            </a:extLst>
          </p:cNvPr>
          <p:cNvSpPr>
            <a:spLocks noGrp="1"/>
          </p:cNvSpPr>
          <p:nvPr>
            <p:ph type="ftr" sz="quarter" idx="11"/>
          </p:nvPr>
        </p:nvSpPr>
        <p:spPr>
          <a:xfrm>
            <a:off x="355101" y="6423914"/>
            <a:ext cx="6818262" cy="365125"/>
          </a:xfrm>
        </p:spPr>
        <p:txBody>
          <a:bodyPr/>
          <a:lstStyle/>
          <a:p>
            <a:pPr algn="l"/>
            <a:r>
              <a:rPr lang="en-US" dirty="0"/>
              <a:t>Teach a Course</a:t>
            </a:r>
          </a:p>
        </p:txBody>
      </p:sp>
    </p:spTree>
    <p:extLst>
      <p:ext uri="{BB962C8B-B14F-4D97-AF65-F5344CB8AC3E}">
        <p14:creationId xmlns:p14="http://schemas.microsoft.com/office/powerpoint/2010/main" val="3800925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9842E67-35F4-4EC2-B5B4-6D02111EDAD7}"/>
              </a:ext>
            </a:extLst>
          </p:cNvPr>
          <p:cNvSpPr>
            <a:spLocks noGrp="1"/>
          </p:cNvSpPr>
          <p:nvPr>
            <p:ph type="pic" idx="1"/>
          </p:nvPr>
        </p:nvSpPr>
        <p:spPr>
          <a:xfrm>
            <a:off x="4242275"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10" name="Picture Placeholder 2">
            <a:extLst>
              <a:ext uri="{FF2B5EF4-FFF2-40B4-BE49-F238E27FC236}">
                <a16:creationId xmlns:a16="http://schemas.microsoft.com/office/drawing/2014/main" id="{6553049D-F1F2-4E3C-B0A3-D2BCB35B18A8}"/>
              </a:ext>
            </a:extLst>
          </p:cNvPr>
          <p:cNvSpPr>
            <a:spLocks noGrp="1"/>
          </p:cNvSpPr>
          <p:nvPr>
            <p:ph type="pic" idx="13"/>
          </p:nvPr>
        </p:nvSpPr>
        <p:spPr>
          <a:xfrm>
            <a:off x="8047164"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 name="Title 1">
            <a:extLst>
              <a:ext uri="{FF2B5EF4-FFF2-40B4-BE49-F238E27FC236}">
                <a16:creationId xmlns:a16="http://schemas.microsoft.com/office/drawing/2014/main" id="{1791EB1F-E7C6-4FF7-BE74-BEF6056BACE4}"/>
              </a:ext>
            </a:extLst>
          </p:cNvPr>
          <p:cNvSpPr>
            <a:spLocks noGrp="1"/>
          </p:cNvSpPr>
          <p:nvPr>
            <p:ph type="title"/>
          </p:nvPr>
        </p:nvSpPr>
        <p:spPr>
          <a:xfrm>
            <a:off x="358529" y="457200"/>
            <a:ext cx="3790884" cy="1600200"/>
          </a:xfrm>
        </p:spPr>
        <p:txBody>
          <a:bodyPr anchor="b">
            <a:normAutofit/>
          </a:bodyPr>
          <a:lstStyle>
            <a:lvl1pPr>
              <a:defRPr sz="2800">
                <a:solidFill>
                  <a:schemeClr val="accent1">
                    <a:lumMod val="75000"/>
                  </a:schemeClr>
                </a:solidFill>
              </a:defRPr>
            </a:lvl1pPr>
          </a:lstStyle>
          <a:p>
            <a:r>
              <a:rPr lang="en-US" noProof="0"/>
              <a:t>Click to edit Master title style</a:t>
            </a:r>
          </a:p>
        </p:txBody>
      </p:sp>
      <p:sp>
        <p:nvSpPr>
          <p:cNvPr id="4" name="Text Placeholder 3">
            <a:extLst>
              <a:ext uri="{FF2B5EF4-FFF2-40B4-BE49-F238E27FC236}">
                <a16:creationId xmlns:a16="http://schemas.microsoft.com/office/drawing/2014/main" id="{9AC935A1-3DFF-457D-8C70-E337C3D84F5A}"/>
              </a:ext>
            </a:extLst>
          </p:cNvPr>
          <p:cNvSpPr>
            <a:spLocks noGrp="1"/>
          </p:cNvSpPr>
          <p:nvPr>
            <p:ph type="body" sz="half" idx="2"/>
          </p:nvPr>
        </p:nvSpPr>
        <p:spPr>
          <a:xfrm>
            <a:off x="358529" y="2057400"/>
            <a:ext cx="3790884" cy="3811588"/>
          </a:xfrm>
        </p:spPr>
        <p:txBody>
          <a:bodyPr/>
          <a:lstStyle>
            <a:lvl1pPr marL="216000" indent="-216000">
              <a:lnSpc>
                <a:spcPct val="90000"/>
              </a:lnSpc>
              <a:buFont typeface="Wingdings" panose="05000000000000000000" pitchFamily="2" charset="2"/>
              <a:buChar char="§"/>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5/9/2023</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1" name="Footer Placeholder 5">
            <a:extLst>
              <a:ext uri="{FF2B5EF4-FFF2-40B4-BE49-F238E27FC236}">
                <a16:creationId xmlns:a16="http://schemas.microsoft.com/office/drawing/2014/main" id="{A620A17C-5577-4021-9044-146DC609ECC5}"/>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Tree>
    <p:extLst>
      <p:ext uri="{BB962C8B-B14F-4D97-AF65-F5344CB8AC3E}">
        <p14:creationId xmlns:p14="http://schemas.microsoft.com/office/powerpoint/2010/main" val="2686224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Picture with Caption_1">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9842E67-35F4-4EC2-B5B4-6D02111EDAD7}"/>
              </a:ext>
            </a:extLst>
          </p:cNvPr>
          <p:cNvSpPr>
            <a:spLocks noGrp="1"/>
          </p:cNvSpPr>
          <p:nvPr>
            <p:ph type="pic" idx="1"/>
          </p:nvPr>
        </p:nvSpPr>
        <p:spPr>
          <a:xfrm>
            <a:off x="441959"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10" name="Picture Placeholder 2">
            <a:extLst>
              <a:ext uri="{FF2B5EF4-FFF2-40B4-BE49-F238E27FC236}">
                <a16:creationId xmlns:a16="http://schemas.microsoft.com/office/drawing/2014/main" id="{6553049D-F1F2-4E3C-B0A3-D2BCB35B18A8}"/>
              </a:ext>
            </a:extLst>
          </p:cNvPr>
          <p:cNvSpPr>
            <a:spLocks noGrp="1"/>
          </p:cNvSpPr>
          <p:nvPr>
            <p:ph type="pic" idx="13"/>
          </p:nvPr>
        </p:nvSpPr>
        <p:spPr>
          <a:xfrm>
            <a:off x="8047164"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 name="Title 1">
            <a:extLst>
              <a:ext uri="{FF2B5EF4-FFF2-40B4-BE49-F238E27FC236}">
                <a16:creationId xmlns:a16="http://schemas.microsoft.com/office/drawing/2014/main" id="{1791EB1F-E7C6-4FF7-BE74-BEF6056BACE4}"/>
              </a:ext>
            </a:extLst>
          </p:cNvPr>
          <p:cNvSpPr>
            <a:spLocks noGrp="1"/>
          </p:cNvSpPr>
          <p:nvPr>
            <p:ph type="title"/>
          </p:nvPr>
        </p:nvSpPr>
        <p:spPr>
          <a:xfrm>
            <a:off x="4144457" y="457200"/>
            <a:ext cx="3790884" cy="1600200"/>
          </a:xfrm>
        </p:spPr>
        <p:txBody>
          <a:bodyPr anchor="b">
            <a:normAutofit/>
          </a:bodyPr>
          <a:lstStyle>
            <a:lvl1pPr>
              <a:defRPr sz="2800">
                <a:solidFill>
                  <a:schemeClr val="accent1">
                    <a:lumMod val="75000"/>
                  </a:schemeClr>
                </a:solidFill>
              </a:defRPr>
            </a:lvl1pPr>
          </a:lstStyle>
          <a:p>
            <a:r>
              <a:rPr lang="en-US" noProof="0"/>
              <a:t>Click to edit Master title style</a:t>
            </a:r>
          </a:p>
        </p:txBody>
      </p:sp>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5/9/2023</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1" name="Content Placeholder 8">
            <a:extLst>
              <a:ext uri="{FF2B5EF4-FFF2-40B4-BE49-F238E27FC236}">
                <a16:creationId xmlns:a16="http://schemas.microsoft.com/office/drawing/2014/main" id="{8C645043-BE6A-4D32-ACA9-AB593DA6BC9F}"/>
              </a:ext>
            </a:extLst>
          </p:cNvPr>
          <p:cNvSpPr>
            <a:spLocks noGrp="1"/>
          </p:cNvSpPr>
          <p:nvPr>
            <p:ph sz="quarter" idx="14"/>
          </p:nvPr>
        </p:nvSpPr>
        <p:spPr>
          <a:xfrm>
            <a:off x="4144457" y="2057400"/>
            <a:ext cx="3791456" cy="38623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Footer Placeholder 5">
            <a:extLst>
              <a:ext uri="{FF2B5EF4-FFF2-40B4-BE49-F238E27FC236}">
                <a16:creationId xmlns:a16="http://schemas.microsoft.com/office/drawing/2014/main" id="{3D444C08-6A3A-4BFB-9494-43F3DE33E919}"/>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Tree>
    <p:extLst>
      <p:ext uri="{BB962C8B-B14F-4D97-AF65-F5344CB8AC3E}">
        <p14:creationId xmlns:p14="http://schemas.microsoft.com/office/powerpoint/2010/main" val="1445521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Picture with Caption_2">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9842E67-35F4-4EC2-B5B4-6D02111EDAD7}"/>
              </a:ext>
            </a:extLst>
          </p:cNvPr>
          <p:cNvSpPr>
            <a:spLocks noGrp="1"/>
          </p:cNvSpPr>
          <p:nvPr>
            <p:ph type="pic" idx="1"/>
          </p:nvPr>
        </p:nvSpPr>
        <p:spPr>
          <a:xfrm>
            <a:off x="441959"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10" name="Picture Placeholder 2">
            <a:extLst>
              <a:ext uri="{FF2B5EF4-FFF2-40B4-BE49-F238E27FC236}">
                <a16:creationId xmlns:a16="http://schemas.microsoft.com/office/drawing/2014/main" id="{6553049D-F1F2-4E3C-B0A3-D2BCB35B18A8}"/>
              </a:ext>
            </a:extLst>
          </p:cNvPr>
          <p:cNvSpPr>
            <a:spLocks noGrp="1"/>
          </p:cNvSpPr>
          <p:nvPr>
            <p:ph type="pic" idx="13"/>
          </p:nvPr>
        </p:nvSpPr>
        <p:spPr>
          <a:xfrm>
            <a:off x="4244562"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 name="Title 1">
            <a:extLst>
              <a:ext uri="{FF2B5EF4-FFF2-40B4-BE49-F238E27FC236}">
                <a16:creationId xmlns:a16="http://schemas.microsoft.com/office/drawing/2014/main" id="{1791EB1F-E7C6-4FF7-BE74-BEF6056BACE4}"/>
              </a:ext>
            </a:extLst>
          </p:cNvPr>
          <p:cNvSpPr>
            <a:spLocks noGrp="1"/>
          </p:cNvSpPr>
          <p:nvPr>
            <p:ph type="title"/>
          </p:nvPr>
        </p:nvSpPr>
        <p:spPr>
          <a:xfrm>
            <a:off x="8355530" y="457200"/>
            <a:ext cx="3577394" cy="1600200"/>
          </a:xfrm>
        </p:spPr>
        <p:txBody>
          <a:bodyPr anchor="b">
            <a:normAutofit/>
          </a:bodyPr>
          <a:lstStyle>
            <a:lvl1pPr>
              <a:defRPr sz="2800">
                <a:solidFill>
                  <a:schemeClr val="accent1">
                    <a:lumMod val="75000"/>
                  </a:schemeClr>
                </a:solidFill>
              </a:defRPr>
            </a:lvl1pPr>
          </a:lstStyle>
          <a:p>
            <a:r>
              <a:rPr lang="en-US" noProof="0"/>
              <a:t>Click to edit Master title style</a:t>
            </a:r>
          </a:p>
        </p:txBody>
      </p:sp>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5/9/2023</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1" name="Content Placeholder 8">
            <a:extLst>
              <a:ext uri="{FF2B5EF4-FFF2-40B4-BE49-F238E27FC236}">
                <a16:creationId xmlns:a16="http://schemas.microsoft.com/office/drawing/2014/main" id="{8C645043-BE6A-4D32-ACA9-AB593DA6BC9F}"/>
              </a:ext>
            </a:extLst>
          </p:cNvPr>
          <p:cNvSpPr>
            <a:spLocks noGrp="1"/>
          </p:cNvSpPr>
          <p:nvPr>
            <p:ph sz="quarter" idx="14"/>
          </p:nvPr>
        </p:nvSpPr>
        <p:spPr>
          <a:xfrm>
            <a:off x="8355530" y="2057400"/>
            <a:ext cx="3577934" cy="3862388"/>
          </a:xfrm>
        </p:spPr>
        <p:txBody>
          <a:bodyPr/>
          <a:lstStyle>
            <a:lvl1pPr marL="0" indent="0">
              <a:lnSpc>
                <a:spcPct val="90000"/>
              </a:lnSpc>
              <a:buNone/>
              <a:defRPr lang="ru-RU" sz="1600" kern="1200" dirty="0">
                <a:solidFill>
                  <a:schemeClr val="tx1">
                    <a:lumMod val="75000"/>
                    <a:lumOff val="25000"/>
                  </a:schemeClr>
                </a:solidFill>
                <a:latin typeface="+mn-lt"/>
                <a:ea typeface="+mn-ea"/>
                <a:cs typeface="+mn-cs"/>
              </a:defRPr>
            </a:lvl1pPr>
            <a:lvl2pPr marL="306000" indent="-306000">
              <a:defRPr/>
            </a:lvl2pPr>
            <a:lvl3pPr marL="306000" indent="-306000">
              <a:defRPr/>
            </a:lvl3pPr>
            <a:lvl4pPr marL="306000" indent="-306000">
              <a:defRPr/>
            </a:lvl4pPr>
            <a:lvl5pPr marL="306000" indent="-306000">
              <a:defRPr/>
            </a:lvl5pPr>
          </a:lstStyle>
          <a:p>
            <a:pPr marL="216000" lvl="0" indent="-216000" algn="l" defTabSz="457200" rtl="0" eaLnBrk="1" latinLnBrk="0" hangingPunct="1">
              <a:spcBef>
                <a:spcPct val="20000"/>
              </a:spcBef>
              <a:spcAft>
                <a:spcPts val="600"/>
              </a:spcAft>
              <a:buClr>
                <a:schemeClr val="accent1"/>
              </a:buClr>
              <a:buSzPct val="92000"/>
              <a:buFont typeface="Wingdings" panose="05000000000000000000" pitchFamily="2" charset="2"/>
              <a:buChar char="§"/>
            </a:pPr>
            <a:r>
              <a:rPr lang="en-US" noProof="0"/>
              <a:t>Click to edit Master text styles</a:t>
            </a:r>
          </a:p>
          <a:p>
            <a:pPr marL="216000" lvl="1" indent="-216000" algn="l" defTabSz="457200" rtl="0" eaLnBrk="1" latinLnBrk="0" hangingPunct="1">
              <a:spcBef>
                <a:spcPct val="20000"/>
              </a:spcBef>
              <a:spcAft>
                <a:spcPts val="600"/>
              </a:spcAft>
              <a:buClr>
                <a:schemeClr val="accent1"/>
              </a:buClr>
              <a:buSzPct val="92000"/>
              <a:buFont typeface="Wingdings" panose="05000000000000000000" pitchFamily="2" charset="2"/>
              <a:buChar char="§"/>
            </a:pPr>
            <a:r>
              <a:rPr lang="en-US" noProof="0"/>
              <a:t>Second level</a:t>
            </a:r>
          </a:p>
        </p:txBody>
      </p:sp>
      <p:sp>
        <p:nvSpPr>
          <p:cNvPr id="9" name="Footer Placeholder 5">
            <a:extLst>
              <a:ext uri="{FF2B5EF4-FFF2-40B4-BE49-F238E27FC236}">
                <a16:creationId xmlns:a16="http://schemas.microsoft.com/office/drawing/2014/main" id="{FE695AAC-8311-4518-A219-DE58BF92AEA9}"/>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Tree>
    <p:extLst>
      <p:ext uri="{BB962C8B-B14F-4D97-AF65-F5344CB8AC3E}">
        <p14:creationId xmlns:p14="http://schemas.microsoft.com/office/powerpoint/2010/main" val="9179567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_1">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8119868" y="5356067"/>
            <a:ext cx="3625595" cy="1000782"/>
          </a:xfrm>
          <a:solidFill>
            <a:srgbClr val="465359"/>
          </a:solidFill>
        </p:spPr>
        <p:txBody>
          <a:bodyPr lIns="91440" tIns="0" rIns="91440" bIns="0">
            <a:normAutofit/>
          </a:bodyPr>
          <a:lstStyle>
            <a:lvl1pPr marL="0" indent="0" algn="ctr">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 name="Title 1"/>
          <p:cNvSpPr>
            <a:spLocks noGrp="1"/>
          </p:cNvSpPr>
          <p:nvPr>
            <p:ph type="title"/>
          </p:nvPr>
        </p:nvSpPr>
        <p:spPr>
          <a:xfrm>
            <a:off x="8119869" y="453642"/>
            <a:ext cx="3625595" cy="4826023"/>
          </a:xfrm>
          <a:solidFill>
            <a:schemeClr val="accent1"/>
          </a:solidFill>
        </p:spPr>
        <p:txBody>
          <a:bodyPr tIns="0" bIns="0" anchor="ctr" anchorCtr="0">
            <a:noAutofit/>
          </a:bodyPr>
          <a:lstStyle>
            <a:lvl1pPr algn="ct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39766" y="453642"/>
            <a:ext cx="7602421" cy="5903207"/>
          </a:xfrm>
          <a:solidFill>
            <a:schemeClr val="bg1">
              <a:lumMod val="85000"/>
            </a:schemeClr>
          </a:solidFill>
        </p:spPr>
        <p:txBody>
          <a:bodyPr lIns="457200" tIns="457200" anchor="ctr" anchorCtr="0"/>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7605951" y="6423914"/>
            <a:ext cx="2844799" cy="365125"/>
          </a:xfrm>
        </p:spPr>
        <p:txBody>
          <a:bodyPr/>
          <a:lstStyle>
            <a:lvl1pPr>
              <a:defRPr/>
            </a:lvl1pPr>
          </a:lstStyle>
          <a:p>
            <a:fld id="{670A55AC-ADB5-440D-AFFF-99C1406F297F}" type="datetime1">
              <a:rPr lang="en-US" smtClean="0"/>
              <a:t>5/9/2023</a:t>
            </a:fld>
            <a:endParaRPr lang="en-US" dirty="0"/>
          </a:p>
        </p:txBody>
      </p:sp>
      <p:sp>
        <p:nvSpPr>
          <p:cNvPr id="6" name="Footer Placeholder 5"/>
          <p:cNvSpPr>
            <a:spLocks noGrp="1"/>
          </p:cNvSpPr>
          <p:nvPr>
            <p:ph type="ftr" sz="quarter" idx="11"/>
          </p:nvPr>
        </p:nvSpPr>
        <p:spPr>
          <a:xfrm>
            <a:off x="355101" y="6423914"/>
            <a:ext cx="6818262" cy="365125"/>
          </a:xfrm>
        </p:spPr>
        <p:txBody>
          <a:bodyPr/>
          <a:lstStyle/>
          <a:p>
            <a:pPr algn="l"/>
            <a:r>
              <a:rPr lang="en-US" dirty="0"/>
              <a:t>Teach a Course</a:t>
            </a:r>
          </a:p>
        </p:txBody>
      </p:sp>
      <p:sp>
        <p:nvSpPr>
          <p:cNvPr id="7" name="Slide Number Placeholder 6"/>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17903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_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81F13A5-61B9-419A-9B13-8BD37BE2841E}"/>
              </a:ext>
            </a:extLst>
          </p:cNvPr>
          <p:cNvSpPr/>
          <p:nvPr userDrawn="1"/>
        </p:nvSpPr>
        <p:spPr>
          <a:xfrm>
            <a:off x="446532" y="4199467"/>
            <a:ext cx="11296732" cy="2191098"/>
          </a:xfrm>
          <a:prstGeom prst="rect">
            <a:avLst/>
          </a:prstGeom>
          <a:solidFill>
            <a:srgbClr val="4653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Title 1">
            <a:extLst>
              <a:ext uri="{FF2B5EF4-FFF2-40B4-BE49-F238E27FC236}">
                <a16:creationId xmlns:a16="http://schemas.microsoft.com/office/drawing/2014/main" id="{12206A44-565D-4C18-8891-86387B90115A}"/>
              </a:ext>
            </a:extLst>
          </p:cNvPr>
          <p:cNvSpPr>
            <a:spLocks noGrp="1"/>
          </p:cNvSpPr>
          <p:nvPr>
            <p:ph type="title"/>
          </p:nvPr>
        </p:nvSpPr>
        <p:spPr>
          <a:xfrm>
            <a:off x="1059226" y="4262316"/>
            <a:ext cx="9391524" cy="988332"/>
          </a:xfrm>
        </p:spPr>
        <p:txBody>
          <a:bodyPr>
            <a:normAutofit/>
          </a:bodyPr>
          <a:lstStyle>
            <a:lvl1pPr>
              <a:defRPr sz="3600">
                <a:solidFill>
                  <a:schemeClr val="bg1"/>
                </a:solidFill>
              </a:defRPr>
            </a:lvl1pPr>
          </a:lstStyle>
          <a:p>
            <a:r>
              <a:rPr lang="en-US" noProof="0"/>
              <a:t>Click to edit Master title style</a:t>
            </a:r>
          </a:p>
        </p:txBody>
      </p:sp>
      <p:sp>
        <p:nvSpPr>
          <p:cNvPr id="4" name="Picture Placeholder 3">
            <a:extLst>
              <a:ext uri="{FF2B5EF4-FFF2-40B4-BE49-F238E27FC236}">
                <a16:creationId xmlns:a16="http://schemas.microsoft.com/office/drawing/2014/main" id="{5B084B74-38B3-42C8-B8E4-A0D13B059E92}"/>
              </a:ext>
            </a:extLst>
          </p:cNvPr>
          <p:cNvSpPr>
            <a:spLocks noGrp="1"/>
          </p:cNvSpPr>
          <p:nvPr>
            <p:ph type="pic" sz="quarter" idx="13"/>
          </p:nvPr>
        </p:nvSpPr>
        <p:spPr>
          <a:xfrm>
            <a:off x="441325" y="606425"/>
            <a:ext cx="11304588" cy="3536950"/>
          </a:xfrm>
        </p:spPr>
        <p:txBody>
          <a:bodyPr/>
          <a:lstStyle>
            <a:lvl1pPr marL="0" indent="0" algn="ctr">
              <a:buNone/>
              <a:defRPr/>
            </a:lvl1pPr>
          </a:lstStyle>
          <a:p>
            <a:r>
              <a:rPr lang="en-US" noProof="0"/>
              <a:t>Click icon to add picture</a:t>
            </a:r>
            <a:endParaRPr lang="en-US" noProof="0" dirty="0"/>
          </a:p>
        </p:txBody>
      </p:sp>
      <p:sp>
        <p:nvSpPr>
          <p:cNvPr id="3" name="Date Placeholder 2">
            <a:extLst>
              <a:ext uri="{FF2B5EF4-FFF2-40B4-BE49-F238E27FC236}">
                <a16:creationId xmlns:a16="http://schemas.microsoft.com/office/drawing/2014/main" id="{75F22525-79A2-451F-9944-47D4183A4515}"/>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5/9/2023</a:t>
            </a:fld>
            <a:endParaRPr lang="en-US" noProof="0" dirty="0"/>
          </a:p>
        </p:txBody>
      </p:sp>
      <p:sp>
        <p:nvSpPr>
          <p:cNvPr id="5" name="Slide Number Placeholder 4">
            <a:extLst>
              <a:ext uri="{FF2B5EF4-FFF2-40B4-BE49-F238E27FC236}">
                <a16:creationId xmlns:a16="http://schemas.microsoft.com/office/drawing/2014/main" id="{8B9B8C25-AF44-4D9D-A667-69D9A92B1C59}"/>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6" name="Footer Placeholder 5">
            <a:extLst>
              <a:ext uri="{FF2B5EF4-FFF2-40B4-BE49-F238E27FC236}">
                <a16:creationId xmlns:a16="http://schemas.microsoft.com/office/drawing/2014/main" id="{EFF54790-C8AC-4CF8-8E89-80C5C90F3A17}"/>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7" name="Text Placeholder 6">
            <a:extLst>
              <a:ext uri="{FF2B5EF4-FFF2-40B4-BE49-F238E27FC236}">
                <a16:creationId xmlns:a16="http://schemas.microsoft.com/office/drawing/2014/main" id="{85EB5327-3B98-4D40-987B-863866194FFC}"/>
              </a:ext>
            </a:extLst>
          </p:cNvPr>
          <p:cNvSpPr>
            <a:spLocks noGrp="1"/>
          </p:cNvSpPr>
          <p:nvPr>
            <p:ph type="body" sz="quarter" idx="14"/>
          </p:nvPr>
        </p:nvSpPr>
        <p:spPr>
          <a:xfrm>
            <a:off x="1058863" y="5303610"/>
            <a:ext cx="9391888" cy="614363"/>
          </a:xfrm>
        </p:spPr>
        <p:txBody>
          <a:bodyPr>
            <a:normAutofit/>
          </a:bodyPr>
          <a:lstStyle>
            <a:lvl1pPr marL="0" indent="0">
              <a:buNone/>
              <a:defRPr sz="1600">
                <a:solidFill>
                  <a:schemeClr val="bg2">
                    <a:lumMod val="75000"/>
                  </a:schemeClr>
                </a:solidFill>
              </a:defRPr>
            </a:lvl1pPr>
            <a:lvl2pPr marL="324000" indent="0">
              <a:buNone/>
              <a:defRPr/>
            </a:lvl2pPr>
          </a:lstStyle>
          <a:p>
            <a:pPr lvl="0"/>
            <a:r>
              <a:rPr lang="en-US" noProof="0"/>
              <a:t>Click to edit Master text styles</a:t>
            </a:r>
          </a:p>
        </p:txBody>
      </p:sp>
    </p:spTree>
    <p:extLst>
      <p:ext uri="{BB962C8B-B14F-4D97-AF65-F5344CB8AC3E}">
        <p14:creationId xmlns:p14="http://schemas.microsoft.com/office/powerpoint/2010/main" val="2130529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7605951" y="6423914"/>
            <a:ext cx="2844799" cy="365125"/>
          </a:xfrm>
        </p:spPr>
        <p:txBody>
          <a:bodyPr/>
          <a:lstStyle/>
          <a:p>
            <a:fld id="{BC34B1AC-9A7E-4B2F-BE59-65E2DDF1D6F6}" type="datetime1">
              <a:rPr lang="en-US" smtClean="0"/>
              <a:t>5/9/2023</a:t>
            </a:fld>
            <a:endParaRPr lang="en-US" dirty="0"/>
          </a:p>
        </p:txBody>
      </p:sp>
      <p:sp>
        <p:nvSpPr>
          <p:cNvPr id="6" name="Slide Number Placeholder 5"/>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
        <p:nvSpPr>
          <p:cNvPr id="7" name="Footer Placeholder 5">
            <a:extLst>
              <a:ext uri="{FF2B5EF4-FFF2-40B4-BE49-F238E27FC236}">
                <a16:creationId xmlns:a16="http://schemas.microsoft.com/office/drawing/2014/main" id="{D5D91A8B-765C-4E59-8109-94DA4EA55B37}"/>
              </a:ext>
            </a:extLst>
          </p:cNvPr>
          <p:cNvSpPr>
            <a:spLocks noGrp="1"/>
          </p:cNvSpPr>
          <p:nvPr>
            <p:ph type="ftr" sz="quarter" idx="11"/>
          </p:nvPr>
        </p:nvSpPr>
        <p:spPr>
          <a:xfrm>
            <a:off x="355101" y="6423914"/>
            <a:ext cx="6818262" cy="365125"/>
          </a:xfrm>
        </p:spPr>
        <p:txBody>
          <a:bodyPr/>
          <a:lstStyle/>
          <a:p>
            <a:pPr algn="l"/>
            <a:r>
              <a:rPr lang="en-US" dirty="0"/>
              <a:t>Teach a Course</a:t>
            </a:r>
          </a:p>
        </p:txBody>
      </p:sp>
      <p:sp>
        <p:nvSpPr>
          <p:cNvPr id="9" name="Rectangle 8">
            <a:extLst>
              <a:ext uri="{FF2B5EF4-FFF2-40B4-BE49-F238E27FC236}">
                <a16:creationId xmlns:a16="http://schemas.microsoft.com/office/drawing/2014/main" id="{0F0F318B-B2C4-4893-95F3-E1AB652A1F17}"/>
              </a:ext>
            </a:extLst>
          </p:cNvPr>
          <p:cNvSpPr>
            <a:spLocks noChangeAspect="1"/>
          </p:cNvSpPr>
          <p:nvPr userDrawn="1"/>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Title 1">
            <a:extLst>
              <a:ext uri="{FF2B5EF4-FFF2-40B4-BE49-F238E27FC236}">
                <a16:creationId xmlns:a16="http://schemas.microsoft.com/office/drawing/2014/main" id="{34FB09F2-FC78-4161-B5F8-C064B938BE73}"/>
              </a:ext>
            </a:extLst>
          </p:cNvPr>
          <p:cNvSpPr>
            <a:spLocks noGrp="1"/>
          </p:cNvSpPr>
          <p:nvPr>
            <p:ph type="title"/>
          </p:nvPr>
        </p:nvSpPr>
        <p:spPr>
          <a:xfrm>
            <a:off x="581192" y="702156"/>
            <a:ext cx="11029616" cy="1013800"/>
          </a:xfrm>
        </p:spPr>
        <p:txBody>
          <a:bodyPr/>
          <a:lstStyle>
            <a:lvl1pPr>
              <a:defRPr>
                <a:solidFill>
                  <a:schemeClr val="bg1"/>
                </a:solidFill>
              </a:defRPr>
            </a:lvl1pPr>
          </a:lstStyle>
          <a:p>
            <a:r>
              <a:rPr lang="en-US"/>
              <a:t>Click to edit Master title style</a:t>
            </a:r>
            <a:endParaRPr lang="en-US" dirty="0"/>
          </a:p>
        </p:txBody>
      </p:sp>
      <p:sp>
        <p:nvSpPr>
          <p:cNvPr id="11" name="Content Placeholder 2">
            <a:extLst>
              <a:ext uri="{FF2B5EF4-FFF2-40B4-BE49-F238E27FC236}">
                <a16:creationId xmlns:a16="http://schemas.microsoft.com/office/drawing/2014/main" id="{08CB40EA-D0BA-41DA-91DE-15B4C161DD28}"/>
              </a:ext>
            </a:extLst>
          </p:cNvPr>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18494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noProof="0"/>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DCE9E340-46EE-4A5F-9C9B-315AD29A92C5}" type="datetimeFigureOut">
              <a:rPr lang="en-US" noProof="0" smtClean="0"/>
              <a:t>5/9/2023</a:t>
            </a:fld>
            <a:endParaRPr lang="en-US" noProof="0"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noProof="0"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159F479D-7533-4EEF-A06F-7CD2FE3DB90D}" type="slidenum">
              <a:rPr lang="en-US" noProof="0" smtClean="0"/>
              <a:t>‹#›</a:t>
            </a:fld>
            <a:endParaRPr lang="en-US" noProof="0" dirty="0"/>
          </a:p>
        </p:txBody>
      </p:sp>
    </p:spTree>
    <p:extLst>
      <p:ext uri="{BB962C8B-B14F-4D97-AF65-F5344CB8AC3E}">
        <p14:creationId xmlns:p14="http://schemas.microsoft.com/office/powerpoint/2010/main" val="3707033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a:xfrm>
            <a:off x="7605951" y="6423914"/>
            <a:ext cx="2844799" cy="365125"/>
          </a:xfrm>
        </p:spPr>
        <p:txBody>
          <a:bodyPr/>
          <a:lstStyle/>
          <a:p>
            <a:fld id="{AE95AE94-03D1-4FC2-903C-8511BF4E0409}" type="datetime1">
              <a:rPr lang="en-US" smtClean="0"/>
              <a:t>5/9/2023</a:t>
            </a:fld>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
        <p:nvSpPr>
          <p:cNvPr id="11" name="Footer Placeholder 5">
            <a:extLst>
              <a:ext uri="{FF2B5EF4-FFF2-40B4-BE49-F238E27FC236}">
                <a16:creationId xmlns:a16="http://schemas.microsoft.com/office/drawing/2014/main" id="{CAD31966-421C-41DC-9B46-21B1CD73A77E}"/>
              </a:ext>
            </a:extLst>
          </p:cNvPr>
          <p:cNvSpPr>
            <a:spLocks noGrp="1"/>
          </p:cNvSpPr>
          <p:nvPr>
            <p:ph type="ftr" sz="quarter" idx="11"/>
          </p:nvPr>
        </p:nvSpPr>
        <p:spPr>
          <a:xfrm>
            <a:off x="355101" y="6423914"/>
            <a:ext cx="6818262" cy="365125"/>
          </a:xfrm>
        </p:spPr>
        <p:txBody>
          <a:bodyPr/>
          <a:lstStyle/>
          <a:p>
            <a:pPr algn="l"/>
            <a:r>
              <a:rPr lang="en-US" dirty="0"/>
              <a:t>Teach a Course</a:t>
            </a:r>
          </a:p>
        </p:txBody>
      </p:sp>
      <p:sp>
        <p:nvSpPr>
          <p:cNvPr id="12" name="Rectangle 11">
            <a:extLst>
              <a:ext uri="{FF2B5EF4-FFF2-40B4-BE49-F238E27FC236}">
                <a16:creationId xmlns:a16="http://schemas.microsoft.com/office/drawing/2014/main" id="{AF9102ED-C049-4F62-A2D8-58981A0621E3}"/>
              </a:ext>
            </a:extLst>
          </p:cNvPr>
          <p:cNvSpPr>
            <a:spLocks noChangeAspect="1"/>
          </p:cNvSpPr>
          <p:nvPr userDrawn="1"/>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Title 1">
            <a:extLst>
              <a:ext uri="{FF2B5EF4-FFF2-40B4-BE49-F238E27FC236}">
                <a16:creationId xmlns:a16="http://schemas.microsoft.com/office/drawing/2014/main" id="{CF5F73D5-EFB4-4DAE-8CBA-1128F10DF1B2}"/>
              </a:ext>
            </a:extLst>
          </p:cNvPr>
          <p:cNvSpPr>
            <a:spLocks noGrp="1"/>
          </p:cNvSpPr>
          <p:nvPr>
            <p:ph type="title"/>
          </p:nvPr>
        </p:nvSpPr>
        <p:spPr>
          <a:xfrm>
            <a:off x="581193" y="729658"/>
            <a:ext cx="11029616" cy="988332"/>
          </a:xfrm>
        </p:spPr>
        <p:txBody>
          <a:bodyPr/>
          <a:lstStyle>
            <a:lvl1pPr>
              <a:defRPr>
                <a:solidFill>
                  <a:schemeClr val="bg1"/>
                </a:solidFill>
              </a:defRPr>
            </a:lvl1pPr>
          </a:lstStyle>
          <a:p>
            <a:r>
              <a:rPr lang="en-US"/>
              <a:t>Click to edit Master title style</a:t>
            </a:r>
            <a:endParaRPr lang="en-US" dirty="0"/>
          </a:p>
        </p:txBody>
      </p:sp>
      <p:sp>
        <p:nvSpPr>
          <p:cNvPr id="14" name="Content Placeholder 2">
            <a:extLst>
              <a:ext uri="{FF2B5EF4-FFF2-40B4-BE49-F238E27FC236}">
                <a16:creationId xmlns:a16="http://schemas.microsoft.com/office/drawing/2014/main" id="{2B92446D-E0AD-4899-86E1-DFBB50D92144}"/>
              </a:ext>
            </a:extLst>
          </p:cNvPr>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3">
            <a:extLst>
              <a:ext uri="{FF2B5EF4-FFF2-40B4-BE49-F238E27FC236}">
                <a16:creationId xmlns:a16="http://schemas.microsoft.com/office/drawing/2014/main" id="{9BF0768A-BCD3-4064-8FE0-C439326F00DD}"/>
              </a:ext>
            </a:extLst>
          </p:cNvPr>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35230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950CE4CA-34EA-472D-A23C-1DE165FCAA2F}"/>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5/9/2023</a:t>
            </a:fld>
            <a:endParaRPr lang="en-US" noProof="0" dirty="0"/>
          </a:p>
        </p:txBody>
      </p:sp>
      <p:sp>
        <p:nvSpPr>
          <p:cNvPr id="9" name="Slide Number Placeholder 8">
            <a:extLst>
              <a:ext uri="{FF2B5EF4-FFF2-40B4-BE49-F238E27FC236}">
                <a16:creationId xmlns:a16="http://schemas.microsoft.com/office/drawing/2014/main" id="{52AC1173-613F-48B1-B860-00397875FEEA}"/>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0" name="Footer Placeholder 5">
            <a:extLst>
              <a:ext uri="{FF2B5EF4-FFF2-40B4-BE49-F238E27FC236}">
                <a16:creationId xmlns:a16="http://schemas.microsoft.com/office/drawing/2014/main" id="{94036C93-814B-4155-A748-7731CA60AC88}"/>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11" name="Rectangle 10">
            <a:extLst>
              <a:ext uri="{FF2B5EF4-FFF2-40B4-BE49-F238E27FC236}">
                <a16:creationId xmlns:a16="http://schemas.microsoft.com/office/drawing/2014/main" id="{DA4EE69F-D906-40FA-8109-46DF1B1A16FA}"/>
              </a:ext>
            </a:extLst>
          </p:cNvPr>
          <p:cNvSpPr>
            <a:spLocks noChangeAspect="1"/>
          </p:cNvSpPr>
          <p:nvPr userDrawn="1"/>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a:extLst>
              <a:ext uri="{FF2B5EF4-FFF2-40B4-BE49-F238E27FC236}">
                <a16:creationId xmlns:a16="http://schemas.microsoft.com/office/drawing/2014/main" id="{7DC41C5E-3615-4EA8-B8E6-E2B196256B1C}"/>
              </a:ext>
            </a:extLst>
          </p:cNvPr>
          <p:cNvSpPr>
            <a:spLocks noGrp="1"/>
          </p:cNvSpPr>
          <p:nvPr>
            <p:ph type="title"/>
          </p:nvPr>
        </p:nvSpPr>
        <p:spPr>
          <a:xfrm>
            <a:off x="581193" y="729658"/>
            <a:ext cx="11029616" cy="988332"/>
          </a:xfrm>
        </p:spPr>
        <p:txBody>
          <a:bodyPr/>
          <a:lstStyle>
            <a:lvl1pPr>
              <a:defRPr>
                <a:solidFill>
                  <a:schemeClr val="bg1"/>
                </a:solidFill>
              </a:defRPr>
            </a:lvl1pPr>
          </a:lstStyle>
          <a:p>
            <a:r>
              <a:rPr lang="en-US" noProof="0"/>
              <a:t>Click to edit Master title style</a:t>
            </a:r>
          </a:p>
        </p:txBody>
      </p:sp>
      <p:sp>
        <p:nvSpPr>
          <p:cNvPr id="13" name="Text Placeholder 2">
            <a:extLst>
              <a:ext uri="{FF2B5EF4-FFF2-40B4-BE49-F238E27FC236}">
                <a16:creationId xmlns:a16="http://schemas.microsoft.com/office/drawing/2014/main" id="{9555D9C2-1EA2-4557-9496-E7AEA7A128B8}"/>
              </a:ext>
            </a:extLst>
          </p:cNvPr>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4" name="Content Placeholder 3">
            <a:extLst>
              <a:ext uri="{FF2B5EF4-FFF2-40B4-BE49-F238E27FC236}">
                <a16:creationId xmlns:a16="http://schemas.microsoft.com/office/drawing/2014/main" id="{A464C6A4-3497-4DA5-945D-7A771E383ACF}"/>
              </a:ext>
            </a:extLst>
          </p:cNvPr>
          <p:cNvSpPr>
            <a:spLocks noGrp="1"/>
          </p:cNvSpPr>
          <p:nvPr>
            <p:ph sz="half" idx="2"/>
          </p:nvPr>
        </p:nvSpPr>
        <p:spPr>
          <a:xfrm>
            <a:off x="581194" y="2926052"/>
            <a:ext cx="5393100" cy="2934999"/>
          </a:xfrm>
        </p:spPr>
        <p:txBody>
          <a:bodyPr anchor="t">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4">
            <a:extLst>
              <a:ext uri="{FF2B5EF4-FFF2-40B4-BE49-F238E27FC236}">
                <a16:creationId xmlns:a16="http://schemas.microsoft.com/office/drawing/2014/main" id="{91C3F39A-C070-4EEB-9285-4EFBEE5FB54A}"/>
              </a:ext>
            </a:extLst>
          </p:cNvPr>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6" name="Content Placeholder 5">
            <a:extLst>
              <a:ext uri="{FF2B5EF4-FFF2-40B4-BE49-F238E27FC236}">
                <a16:creationId xmlns:a16="http://schemas.microsoft.com/office/drawing/2014/main" id="{07E4AC67-32FA-4B42-9340-5E57C82F7437}"/>
              </a:ext>
            </a:extLst>
          </p:cNvPr>
          <p:cNvSpPr>
            <a:spLocks noGrp="1"/>
          </p:cNvSpPr>
          <p:nvPr>
            <p:ph sz="quarter" idx="4"/>
          </p:nvPr>
        </p:nvSpPr>
        <p:spPr>
          <a:xfrm>
            <a:off x="6217709" y="2926052"/>
            <a:ext cx="5393100" cy="2934999"/>
          </a:xfrm>
        </p:spPr>
        <p:txBody>
          <a:bodyPr anchor="t">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193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75F22525-79A2-451F-9944-47D4183A4515}"/>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5/9/2023</a:t>
            </a:fld>
            <a:endParaRPr lang="en-US" noProof="0" dirty="0"/>
          </a:p>
        </p:txBody>
      </p:sp>
      <p:sp>
        <p:nvSpPr>
          <p:cNvPr id="5" name="Slide Number Placeholder 4">
            <a:extLst>
              <a:ext uri="{FF2B5EF4-FFF2-40B4-BE49-F238E27FC236}">
                <a16:creationId xmlns:a16="http://schemas.microsoft.com/office/drawing/2014/main" id="{8B9B8C25-AF44-4D9D-A667-69D9A92B1C59}"/>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6" name="Footer Placeholder 5">
            <a:extLst>
              <a:ext uri="{FF2B5EF4-FFF2-40B4-BE49-F238E27FC236}">
                <a16:creationId xmlns:a16="http://schemas.microsoft.com/office/drawing/2014/main" id="{EFF54790-C8AC-4CF8-8E89-80C5C90F3A17}"/>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7" name="Rectangle 6">
            <a:extLst>
              <a:ext uri="{FF2B5EF4-FFF2-40B4-BE49-F238E27FC236}">
                <a16:creationId xmlns:a16="http://schemas.microsoft.com/office/drawing/2014/main" id="{0020220C-6241-4A3B-9017-445FC82876DD}"/>
              </a:ext>
            </a:extLst>
          </p:cNvPr>
          <p:cNvSpPr>
            <a:spLocks noChangeAspect="1"/>
          </p:cNvSpPr>
          <p:nvPr userDrawn="1"/>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a:extLst>
              <a:ext uri="{FF2B5EF4-FFF2-40B4-BE49-F238E27FC236}">
                <a16:creationId xmlns:a16="http://schemas.microsoft.com/office/drawing/2014/main" id="{12206A44-565D-4C18-8891-86387B90115A}"/>
              </a:ext>
            </a:extLst>
          </p:cNvPr>
          <p:cNvSpPr>
            <a:spLocks noGrp="1"/>
          </p:cNvSpPr>
          <p:nvPr>
            <p:ph type="title"/>
          </p:nvPr>
        </p:nvSpPr>
        <p:spPr>
          <a:xfrm>
            <a:off x="575894" y="729658"/>
            <a:ext cx="11029616" cy="988332"/>
          </a:xfrm>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300412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A4B42F-2C80-4037-BF8E-C209D59D9300}"/>
              </a:ext>
            </a:extLst>
          </p:cNvPr>
          <p:cNvSpPr>
            <a:spLocks noGrp="1"/>
          </p:cNvSpPr>
          <p:nvPr>
            <p:ph type="dt" sz="half" idx="10"/>
          </p:nvPr>
        </p:nvSpPr>
        <p:spPr>
          <a:xfrm>
            <a:off x="7605951" y="6435376"/>
            <a:ext cx="2844799" cy="365125"/>
          </a:xfrm>
        </p:spPr>
        <p:txBody>
          <a:bodyPr/>
          <a:lstStyle/>
          <a:p>
            <a:fld id="{91CD4B7E-D172-41E4-BE36-64B5A7E393CD}" type="datetimeFigureOut">
              <a:rPr lang="en-US" noProof="0" smtClean="0"/>
              <a:t>5/9/2023</a:t>
            </a:fld>
            <a:endParaRPr lang="en-US" noProof="0" dirty="0"/>
          </a:p>
        </p:txBody>
      </p:sp>
      <p:sp>
        <p:nvSpPr>
          <p:cNvPr id="4" name="Slide Number Placeholder 3">
            <a:extLst>
              <a:ext uri="{FF2B5EF4-FFF2-40B4-BE49-F238E27FC236}">
                <a16:creationId xmlns:a16="http://schemas.microsoft.com/office/drawing/2014/main" id="{78E56474-3A38-4097-8649-FAF662D8CFF7}"/>
              </a:ext>
            </a:extLst>
          </p:cNvPr>
          <p:cNvSpPr>
            <a:spLocks noGrp="1"/>
          </p:cNvSpPr>
          <p:nvPr>
            <p:ph type="sldNum" sz="quarter" idx="12"/>
          </p:nvPr>
        </p:nvSpPr>
        <p:spPr>
          <a:xfrm>
            <a:off x="10795363" y="6435376"/>
            <a:ext cx="1052510" cy="365125"/>
          </a:xfrm>
        </p:spPr>
        <p:txBody>
          <a:bodyPr/>
          <a:lstStyle/>
          <a:p>
            <a:fld id="{F603CDE5-C1D8-4EDD-870F-A498BAFA520F}" type="slidenum">
              <a:rPr lang="en-US" noProof="0" smtClean="0"/>
              <a:t>‹#›</a:t>
            </a:fld>
            <a:endParaRPr lang="en-US" noProof="0" dirty="0"/>
          </a:p>
        </p:txBody>
      </p:sp>
      <p:sp>
        <p:nvSpPr>
          <p:cNvPr id="5" name="Footer Placeholder 5">
            <a:extLst>
              <a:ext uri="{FF2B5EF4-FFF2-40B4-BE49-F238E27FC236}">
                <a16:creationId xmlns:a16="http://schemas.microsoft.com/office/drawing/2014/main" id="{FF907DD0-6A5F-4994-AB77-82E297226896}"/>
              </a:ext>
            </a:extLst>
          </p:cNvPr>
          <p:cNvSpPr>
            <a:spLocks noGrp="1"/>
          </p:cNvSpPr>
          <p:nvPr>
            <p:ph type="ftr" sz="quarter" idx="11"/>
          </p:nvPr>
        </p:nvSpPr>
        <p:spPr>
          <a:xfrm>
            <a:off x="355101" y="6435376"/>
            <a:ext cx="6818262" cy="365125"/>
          </a:xfrm>
        </p:spPr>
        <p:txBody>
          <a:bodyPr/>
          <a:lstStyle/>
          <a:p>
            <a:pPr algn="l"/>
            <a:r>
              <a:rPr lang="en-US" noProof="0" dirty="0"/>
              <a:t>Teach a Course</a:t>
            </a:r>
          </a:p>
        </p:txBody>
      </p:sp>
    </p:spTree>
    <p:extLst>
      <p:ext uri="{BB962C8B-B14F-4D97-AF65-F5344CB8AC3E}">
        <p14:creationId xmlns:p14="http://schemas.microsoft.com/office/powerpoint/2010/main" val="2902114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B11BF3AA-AA64-40B2-94AA-20312968771D}"/>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5/9/2023</a:t>
            </a:fld>
            <a:endParaRPr lang="en-US" noProof="0" dirty="0"/>
          </a:p>
        </p:txBody>
      </p:sp>
      <p:sp>
        <p:nvSpPr>
          <p:cNvPr id="7" name="Slide Number Placeholder 6">
            <a:extLst>
              <a:ext uri="{FF2B5EF4-FFF2-40B4-BE49-F238E27FC236}">
                <a16:creationId xmlns:a16="http://schemas.microsoft.com/office/drawing/2014/main" id="{E1444EA1-5452-4A23-B72D-9B65C311F2FC}"/>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8" name="Footer Placeholder 5">
            <a:extLst>
              <a:ext uri="{FF2B5EF4-FFF2-40B4-BE49-F238E27FC236}">
                <a16:creationId xmlns:a16="http://schemas.microsoft.com/office/drawing/2014/main" id="{3A5BB48A-749C-4DBB-8723-91ACE9CEA73E}"/>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9" name="Rectangle 8">
            <a:extLst>
              <a:ext uri="{FF2B5EF4-FFF2-40B4-BE49-F238E27FC236}">
                <a16:creationId xmlns:a16="http://schemas.microsoft.com/office/drawing/2014/main" id="{24F70AE1-0373-4B8E-9C6F-A87681145315}"/>
              </a:ext>
            </a:extLst>
          </p:cNvPr>
          <p:cNvSpPr>
            <a:spLocks noChangeAspect="1"/>
          </p:cNvSpPr>
          <p:nvPr userDrawn="1"/>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Title 1">
            <a:extLst>
              <a:ext uri="{FF2B5EF4-FFF2-40B4-BE49-F238E27FC236}">
                <a16:creationId xmlns:a16="http://schemas.microsoft.com/office/drawing/2014/main" id="{A4CFD6FA-0DEF-4E30-82DA-0BAB26B41E5B}"/>
              </a:ext>
            </a:extLst>
          </p:cNvPr>
          <p:cNvSpPr>
            <a:spLocks noGrp="1"/>
          </p:cNvSpPr>
          <p:nvPr>
            <p:ph type="title"/>
          </p:nvPr>
        </p:nvSpPr>
        <p:spPr>
          <a:xfrm>
            <a:off x="581192" y="5262296"/>
            <a:ext cx="4909445" cy="689514"/>
          </a:xfrm>
        </p:spPr>
        <p:txBody>
          <a:bodyPr anchor="ctr"/>
          <a:lstStyle>
            <a:lvl1pPr algn="l">
              <a:defRPr sz="2000" b="0">
                <a:solidFill>
                  <a:schemeClr val="accent1">
                    <a:lumMod val="50000"/>
                  </a:schemeClr>
                </a:solidFill>
              </a:defRPr>
            </a:lvl1pPr>
          </a:lstStyle>
          <a:p>
            <a:r>
              <a:rPr lang="en-US" noProof="0"/>
              <a:t>Click to edit Master title style</a:t>
            </a:r>
          </a:p>
        </p:txBody>
      </p:sp>
      <p:sp>
        <p:nvSpPr>
          <p:cNvPr id="11" name="Content Placeholder 2">
            <a:extLst>
              <a:ext uri="{FF2B5EF4-FFF2-40B4-BE49-F238E27FC236}">
                <a16:creationId xmlns:a16="http://schemas.microsoft.com/office/drawing/2014/main" id="{C01EE411-05BB-43B4-BF85-4222430030F4}"/>
              </a:ext>
            </a:extLst>
          </p:cNvPr>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3">
            <a:extLst>
              <a:ext uri="{FF2B5EF4-FFF2-40B4-BE49-F238E27FC236}">
                <a16:creationId xmlns:a16="http://schemas.microsoft.com/office/drawing/2014/main" id="{7C2A48C1-57D3-4A3D-B843-6ACC41EEE8E6}"/>
              </a:ext>
            </a:extLst>
          </p:cNvPr>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Tree>
    <p:extLst>
      <p:ext uri="{BB962C8B-B14F-4D97-AF65-F5344CB8AC3E}">
        <p14:creationId xmlns:p14="http://schemas.microsoft.com/office/powerpoint/2010/main" val="1402279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5/9/2023</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8" name="Footer Placeholder 5">
            <a:extLst>
              <a:ext uri="{FF2B5EF4-FFF2-40B4-BE49-F238E27FC236}">
                <a16:creationId xmlns:a16="http://schemas.microsoft.com/office/drawing/2014/main" id="{D740D193-BF72-46A1-AFE9-DA960BABE465}"/>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9" name="Title 1">
            <a:extLst>
              <a:ext uri="{FF2B5EF4-FFF2-40B4-BE49-F238E27FC236}">
                <a16:creationId xmlns:a16="http://schemas.microsoft.com/office/drawing/2014/main" id="{F47352EA-4890-4FE1-97BD-8CCB09F58794}"/>
              </a:ext>
            </a:extLst>
          </p:cNvPr>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noProof="0"/>
              <a:t>Click to edit Master title style</a:t>
            </a:r>
          </a:p>
        </p:txBody>
      </p:sp>
      <p:sp>
        <p:nvSpPr>
          <p:cNvPr id="10" name="Picture Placeholder 2">
            <a:extLst>
              <a:ext uri="{FF2B5EF4-FFF2-40B4-BE49-F238E27FC236}">
                <a16:creationId xmlns:a16="http://schemas.microsoft.com/office/drawing/2014/main" id="{EEBAE269-6AC1-4BFB-8694-696AFD04DC84}"/>
              </a:ext>
            </a:extLst>
          </p:cNvPr>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a:t>Click icon to add picture</a:t>
            </a:r>
            <a:endParaRPr lang="en-US" noProof="0" dirty="0"/>
          </a:p>
        </p:txBody>
      </p:sp>
      <p:sp>
        <p:nvSpPr>
          <p:cNvPr id="11" name="Text Placeholder 3">
            <a:extLst>
              <a:ext uri="{FF2B5EF4-FFF2-40B4-BE49-F238E27FC236}">
                <a16:creationId xmlns:a16="http://schemas.microsoft.com/office/drawing/2014/main" id="{F67E35A4-831E-477F-9962-C62C2A6492CD}"/>
              </a:ext>
            </a:extLst>
          </p:cNvPr>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Tree>
    <p:extLst>
      <p:ext uri="{BB962C8B-B14F-4D97-AF65-F5344CB8AC3E}">
        <p14:creationId xmlns:p14="http://schemas.microsoft.com/office/powerpoint/2010/main" val="30081061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accent1"/>
                </a:solidFill>
              </a:defRPr>
            </a:lvl1pPr>
          </a:lstStyle>
          <a:p>
            <a:fld id="{0A7F1CA9-BED2-4756-8AEF-E0F68B0488B6}" type="datetime1">
              <a:rPr lang="en-US" smtClean="0"/>
              <a:pPr/>
              <a:t>5/9/2023</a:t>
            </a:fld>
            <a:endParaRPr lang="en-US" dirty="0"/>
          </a:p>
        </p:txBody>
      </p:sp>
      <p:sp>
        <p:nvSpPr>
          <p:cNvPr id="5" name="Footer Placeholder 4"/>
          <p:cNvSpPr>
            <a:spLocks noGrp="1"/>
          </p:cNvSpPr>
          <p:nvPr>
            <p:ph type="ftr" sz="quarter" idx="3"/>
          </p:nvPr>
        </p:nvSpPr>
        <p:spPr>
          <a:xfrm>
            <a:off x="484940" y="6423914"/>
            <a:ext cx="6917210" cy="365125"/>
          </a:xfrm>
          <a:prstGeom prst="rect">
            <a:avLst/>
          </a:prstGeom>
        </p:spPr>
        <p:txBody>
          <a:bodyPr vert="horz" lIns="91440" tIns="45720" rIns="91440" bIns="45720" rtlCol="0" anchor="ctr"/>
          <a:lstStyle>
            <a:lvl1pPr algn="l">
              <a:defRPr sz="900" cap="all">
                <a:solidFill>
                  <a:schemeClr val="accent1"/>
                </a:solidFill>
              </a:defRPr>
            </a:lvl1pPr>
          </a:lstStyle>
          <a:p>
            <a:r>
              <a:rPr lang="en-US" dirty="0"/>
              <a:t>Teach a Course</a:t>
            </a:r>
          </a:p>
        </p:txBody>
      </p:sp>
      <p:sp>
        <p:nvSpPr>
          <p:cNvPr id="6" name="Slide Number Placeholder 5"/>
          <p:cNvSpPr>
            <a:spLocks noGrp="1"/>
          </p:cNvSpPr>
          <p:nvPr>
            <p:ph type="sldNum" sz="quarter" idx="4"/>
          </p:nvPr>
        </p:nvSpPr>
        <p:spPr>
          <a:xfrm>
            <a:off x="10795363" y="6423914"/>
            <a:ext cx="1052510" cy="365125"/>
          </a:xfrm>
          <a:prstGeom prst="rect">
            <a:avLst/>
          </a:prstGeom>
        </p:spPr>
        <p:txBody>
          <a:bodyPr vert="horz" lIns="91440" tIns="45720" rIns="91440" bIns="45720" rtlCol="0" anchor="ctr"/>
          <a:lstStyle>
            <a:lvl1pPr algn="r">
              <a:defRPr sz="900">
                <a:solidFill>
                  <a:schemeClr val="accent1"/>
                </a:solidFill>
              </a:defRPr>
            </a:lvl1pPr>
          </a:lstStyle>
          <a:p>
            <a:fld id="{3A98EE3D-8CD1-4C3F-BD1C-C98C9596463C}" type="slidenum">
              <a:rPr lang="en-US" smtClean="0"/>
              <a:pPr/>
              <a:t>‹#›</a:t>
            </a:fld>
            <a:endParaRPr lang="en-US" dirty="0"/>
          </a:p>
        </p:txBody>
      </p:sp>
      <p:sp>
        <p:nvSpPr>
          <p:cNvPr id="9" name="Rectangle 8"/>
          <p:cNvSpPr/>
          <p:nvPr/>
        </p:nvSpPr>
        <p:spPr>
          <a:xfrm>
            <a:off x="446534" y="455422"/>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6120"/>
            <a:ext cx="3703320" cy="93600"/>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6120"/>
            <a:ext cx="3703320" cy="936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93872371"/>
      </p:ext>
    </p:extLst>
  </p:cSld>
  <p:clrMap bg1="lt1" tx1="dk1" bg2="lt2" tx2="dk2" accent1="accent1" accent2="accent2" accent3="accent3" accent4="accent4" accent5="accent5" accent6="accent6" hlink="hlink" folHlink="folHlink"/>
  <p:sldLayoutIdLst>
    <p:sldLayoutId id="2147483714" r:id="rId1"/>
    <p:sldLayoutId id="2147483728" r:id="rId2"/>
    <p:sldLayoutId id="2147483743" r:id="rId3"/>
    <p:sldLayoutId id="2147483726" r:id="rId4"/>
    <p:sldLayoutId id="2147483734" r:id="rId5"/>
    <p:sldLayoutId id="2147483735" r:id="rId6"/>
    <p:sldLayoutId id="2147483736" r:id="rId7"/>
    <p:sldLayoutId id="2147483737" r:id="rId8"/>
    <p:sldLayoutId id="2147483738" r:id="rId9"/>
    <p:sldLayoutId id="2147483740" r:id="rId10"/>
    <p:sldLayoutId id="2147483741" r:id="rId11"/>
    <p:sldLayoutId id="2147483742" r:id="rId12"/>
    <p:sldLayoutId id="2147483739" r:id="rId13"/>
    <p:sldLayoutId id="2147483744" r:id="rId14"/>
  </p:sldLayoutIdLst>
  <p:hf hd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openxmlformats.org/officeDocument/2006/relationships/hyperlink" Target="https://doi.org/10.1145/3326172.3326213" TargetMode="External"/><Relationship Id="rId3" Type="http://schemas.openxmlformats.org/officeDocument/2006/relationships/hyperlink" Target="https://www.botreetechnologies.com/blog/python-in-healthcare-application" TargetMode="External"/><Relationship Id="rId7" Type="http://schemas.openxmlformats.org/officeDocument/2006/relationships/hyperlink" Target="https://healthdata.gov/dataset/Selected-Trend-Table-from-Health-United-States-201/qkns-8p7f" TargetMode="External"/><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hyperlink" Target="https://www.datacamp.com/blog/python-in-healthcare-ai-applications-in-hospitals" TargetMode="External"/><Relationship Id="rId5" Type="http://schemas.openxmlformats.org/officeDocument/2006/relationships/hyperlink" Target="https://matplotlib.org/" TargetMode="External"/><Relationship Id="rId4" Type="http://schemas.openxmlformats.org/officeDocument/2006/relationships/hyperlink" Target="https://diabetesatlas.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gi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sp>
        <p:nvSpPr>
          <p:cNvPr id="20" name="Rectangle 19">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3AA242D-B507-4381-A8CB-EFA346570379}"/>
              </a:ext>
            </a:extLst>
          </p:cNvPr>
          <p:cNvSpPr>
            <a:spLocks noGrp="1"/>
          </p:cNvSpPr>
          <p:nvPr>
            <p:ph type="ctrTitle"/>
          </p:nvPr>
        </p:nvSpPr>
        <p:spPr>
          <a:xfrm>
            <a:off x="8372723" y="663447"/>
            <a:ext cx="3202016" cy="4385632"/>
          </a:xfrm>
        </p:spPr>
        <p:txBody>
          <a:bodyPr anchor="ctr">
            <a:normAutofit/>
          </a:bodyPr>
          <a:lstStyle/>
          <a:p>
            <a:pPr algn="ctr"/>
            <a:r>
              <a:rPr lang="en-US" sz="2400" cap="none" dirty="0">
                <a:solidFill>
                  <a:schemeClr val="tx1"/>
                </a:solidFill>
                <a:effectLst/>
                <a:latin typeface="Times New Roman" panose="02020603050405020304" pitchFamily="18" charset="0"/>
                <a:ea typeface="Calibri" panose="020F0502020204030204" pitchFamily="34" charset="0"/>
              </a:rPr>
              <a:t>Diabetes Prevalence and Glycemic Control among Adults </a:t>
            </a:r>
            <a:r>
              <a:rPr lang="en-US" sz="2400" cap="none" dirty="0">
                <a:solidFill>
                  <a:schemeClr val="tx1"/>
                </a:solidFill>
                <a:latin typeface="Times New Roman" panose="02020603050405020304" pitchFamily="18" charset="0"/>
                <a:ea typeface="Calibri" panose="020F0502020204030204" pitchFamily="34" charset="0"/>
              </a:rPr>
              <a:t>o</a:t>
            </a:r>
            <a:r>
              <a:rPr lang="en-US" sz="2400" cap="none" dirty="0">
                <a:solidFill>
                  <a:schemeClr val="tx1"/>
                </a:solidFill>
                <a:effectLst/>
                <a:latin typeface="Times New Roman" panose="02020603050405020304" pitchFamily="18" charset="0"/>
                <a:ea typeface="Calibri" panose="020F0502020204030204" pitchFamily="34" charset="0"/>
              </a:rPr>
              <a:t>f Age 20 Years and </a:t>
            </a:r>
            <a:r>
              <a:rPr lang="en-US" sz="2400" cap="none" dirty="0">
                <a:solidFill>
                  <a:schemeClr val="tx1"/>
                </a:solidFill>
                <a:latin typeface="Times New Roman" panose="02020603050405020304" pitchFamily="18" charset="0"/>
                <a:ea typeface="Calibri" panose="020F0502020204030204" pitchFamily="34" charset="0"/>
              </a:rPr>
              <a:t>o</a:t>
            </a:r>
            <a:r>
              <a:rPr lang="en-US" sz="2400" cap="none" dirty="0">
                <a:solidFill>
                  <a:schemeClr val="tx1"/>
                </a:solidFill>
                <a:effectLst/>
                <a:latin typeface="Times New Roman" panose="02020603050405020304" pitchFamily="18" charset="0"/>
                <a:ea typeface="Calibri" panose="020F0502020204030204" pitchFamily="34" charset="0"/>
              </a:rPr>
              <a:t>ver, by Sex, Age, Race and Federal Poverty Level in </a:t>
            </a:r>
            <a:r>
              <a:rPr lang="en-US" sz="2400" cap="none" dirty="0">
                <a:solidFill>
                  <a:schemeClr val="tx1"/>
                </a:solidFill>
                <a:latin typeface="Times New Roman" panose="02020603050405020304" pitchFamily="18" charset="0"/>
                <a:ea typeface="Calibri" panose="020F0502020204030204" pitchFamily="34" charset="0"/>
              </a:rPr>
              <a:t>t</a:t>
            </a:r>
            <a:r>
              <a:rPr lang="en-US" sz="2400" cap="none" dirty="0">
                <a:solidFill>
                  <a:schemeClr val="tx1"/>
                </a:solidFill>
                <a:effectLst/>
                <a:latin typeface="Times New Roman" panose="02020603050405020304" pitchFamily="18" charset="0"/>
                <a:ea typeface="Calibri" panose="020F0502020204030204" pitchFamily="34" charset="0"/>
              </a:rPr>
              <a:t>he United States of America in </a:t>
            </a:r>
            <a:r>
              <a:rPr lang="en-US" sz="2400" cap="none" dirty="0">
                <a:solidFill>
                  <a:schemeClr val="tx1"/>
                </a:solidFill>
                <a:latin typeface="Times New Roman" panose="02020603050405020304" pitchFamily="18" charset="0"/>
                <a:ea typeface="Calibri" panose="020F0502020204030204" pitchFamily="34" charset="0"/>
              </a:rPr>
              <a:t>t</a:t>
            </a:r>
            <a:r>
              <a:rPr lang="en-US" sz="2400" cap="none" dirty="0">
                <a:solidFill>
                  <a:schemeClr val="tx1"/>
                </a:solidFill>
                <a:effectLst/>
                <a:latin typeface="Times New Roman" panose="02020603050405020304" pitchFamily="18" charset="0"/>
                <a:ea typeface="Calibri" panose="020F0502020204030204" pitchFamily="34" charset="0"/>
              </a:rPr>
              <a:t>he Selected Years of 2015 – 2018</a:t>
            </a:r>
            <a:endParaRPr lang="en-US" sz="2400" cap="none" dirty="0">
              <a:solidFill>
                <a:schemeClr val="tx1"/>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A4F4068D-37AE-4B7D-BC75-216B123A6C44}"/>
              </a:ext>
            </a:extLst>
          </p:cNvPr>
          <p:cNvSpPr>
            <a:spLocks noGrp="1"/>
          </p:cNvSpPr>
          <p:nvPr>
            <p:ph type="subTitle" idx="1"/>
          </p:nvPr>
        </p:nvSpPr>
        <p:spPr>
          <a:xfrm>
            <a:off x="617261" y="5180705"/>
            <a:ext cx="6714427" cy="1545215"/>
          </a:xfrm>
          <a:noFill/>
        </p:spPr>
        <p:txBody>
          <a:bodyPr anchor="ctr">
            <a:noAutofit/>
          </a:bodyPr>
          <a:lstStyle/>
          <a:p>
            <a:pPr algn="ctr">
              <a:lnSpc>
                <a:spcPct val="120000"/>
              </a:lnSpc>
            </a:pPr>
            <a:r>
              <a:rPr lang="en-US" sz="1400"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PRESENTED BY:</a:t>
            </a:r>
          </a:p>
          <a:p>
            <a:pPr algn="ctr">
              <a:lnSpc>
                <a:spcPct val="120000"/>
              </a:lnSpc>
            </a:pPr>
            <a:r>
              <a:rPr lang="en-US" sz="1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YATISHA RAJANALA</a:t>
            </a:r>
          </a:p>
          <a:p>
            <a:pPr algn="ctr">
              <a:lnSpc>
                <a:spcPct val="120000"/>
              </a:lnSpc>
            </a:pPr>
            <a:r>
              <a:rPr lang="en-US" altLang="en-US" sz="1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G01419023 – HAP-618-003 – FINAL PROJECT PRESENTATION</a:t>
            </a:r>
          </a:p>
          <a:p>
            <a:pPr algn="ctr">
              <a:lnSpc>
                <a:spcPct val="120000"/>
              </a:lnSpc>
            </a:pPr>
            <a:r>
              <a:rPr lang="en-US" altLang="en-US" sz="1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Spring 2023</a:t>
            </a:r>
            <a:endParaRPr lang="en-US" sz="1400" dirty="0">
              <a:solidFill>
                <a:schemeClr val="tx2">
                  <a:lumMod val="25000"/>
                  <a:lumOff val="75000"/>
                  <a:alpha val="75000"/>
                </a:schemeClr>
              </a:solidFill>
            </a:endParaRPr>
          </a:p>
        </p:txBody>
      </p:sp>
      <p:pic>
        <p:nvPicPr>
          <p:cNvPr id="4" name="Picture 3">
            <a:extLst>
              <a:ext uri="{FF2B5EF4-FFF2-40B4-BE49-F238E27FC236}">
                <a16:creationId xmlns:a16="http://schemas.microsoft.com/office/drawing/2014/main" id="{424717DA-0300-4297-B453-65314C5BEA09}"/>
              </a:ext>
            </a:extLst>
          </p:cNvPr>
          <p:cNvPicPr>
            <a:picLocks noChangeAspect="1"/>
          </p:cNvPicPr>
          <p:nvPr/>
        </p:nvPicPr>
        <p:blipFill>
          <a:blip r:embed="rId3"/>
          <a:srcRect/>
          <a:stretch/>
        </p:blipFill>
        <p:spPr>
          <a:xfrm>
            <a:off x="617261" y="1222999"/>
            <a:ext cx="6714427" cy="3847106"/>
          </a:xfrm>
          <a:prstGeom prst="rect">
            <a:avLst/>
          </a:prstGeom>
        </p:spPr>
      </p:pic>
      <p:sp>
        <p:nvSpPr>
          <p:cNvPr id="5" name="TextBox 4">
            <a:extLst>
              <a:ext uri="{FF2B5EF4-FFF2-40B4-BE49-F238E27FC236}">
                <a16:creationId xmlns:a16="http://schemas.microsoft.com/office/drawing/2014/main" id="{73E8B3D7-EA55-4846-F1B6-82387A88A55B}"/>
              </a:ext>
            </a:extLst>
          </p:cNvPr>
          <p:cNvSpPr txBox="1"/>
          <p:nvPr/>
        </p:nvSpPr>
        <p:spPr>
          <a:xfrm>
            <a:off x="265493" y="527625"/>
            <a:ext cx="7588884" cy="584775"/>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DATA ANALYSIS REPORT</a:t>
            </a:r>
            <a:endParaRPr lang="en-US" sz="3200" b="1" dirty="0"/>
          </a:p>
        </p:txBody>
      </p:sp>
    </p:spTree>
    <p:extLst>
      <p:ext uri="{BB962C8B-B14F-4D97-AF65-F5344CB8AC3E}">
        <p14:creationId xmlns:p14="http://schemas.microsoft.com/office/powerpoint/2010/main" val="42097119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1">
            <a:extLst>
              <a:ext uri="{FF2B5EF4-FFF2-40B4-BE49-F238E27FC236}">
                <a16:creationId xmlns:a16="http://schemas.microsoft.com/office/drawing/2014/main" id="{F58A2ED3-2521-7D51-CC8F-C2932DA8F1A9}"/>
              </a:ext>
            </a:extLst>
          </p:cNvPr>
          <p:cNvSpPr>
            <a:spLocks noGrp="1"/>
          </p:cNvSpPr>
          <p:nvPr>
            <p:ph type="body" sz="half" idx="2"/>
          </p:nvPr>
        </p:nvSpPr>
        <p:spPr>
          <a:xfrm>
            <a:off x="8119868" y="5356067"/>
            <a:ext cx="3625595" cy="1000782"/>
          </a:xfrm>
        </p:spPr>
        <p:txBody>
          <a:bodyPr/>
          <a:lstStyle/>
          <a:p>
            <a:endParaRPr lang="en-US"/>
          </a:p>
        </p:txBody>
      </p:sp>
      <p:sp>
        <p:nvSpPr>
          <p:cNvPr id="4" name="Title 3">
            <a:extLst>
              <a:ext uri="{FF2B5EF4-FFF2-40B4-BE49-F238E27FC236}">
                <a16:creationId xmlns:a16="http://schemas.microsoft.com/office/drawing/2014/main" id="{8DA70891-44AC-41D8-D0D5-9CC4B040A36A}"/>
              </a:ext>
            </a:extLst>
          </p:cNvPr>
          <p:cNvSpPr>
            <a:spLocks noGrp="1"/>
          </p:cNvSpPr>
          <p:nvPr>
            <p:ph type="title"/>
          </p:nvPr>
        </p:nvSpPr>
        <p:spPr>
          <a:xfrm>
            <a:off x="8119869" y="453642"/>
            <a:ext cx="3625595" cy="4826023"/>
          </a:xfrm>
        </p:spPr>
        <p:txBody>
          <a:bodyPr anchor="ctr">
            <a:normAutofit/>
          </a:bodyPr>
          <a:lstStyle/>
          <a:p>
            <a:r>
              <a:rPr lang="en-US" sz="2800" b="1" dirty="0">
                <a:solidFill>
                  <a:schemeClr val="tx1"/>
                </a:solidFill>
                <a:latin typeface="Times New Roman" panose="02020603050405020304" pitchFamily="18" charset="0"/>
                <a:cs typeface="Times New Roman" panose="02020603050405020304" pitchFamily="18" charset="0"/>
              </a:rPr>
              <a:t>Data</a:t>
            </a:r>
            <a:br>
              <a:rPr lang="en-US" sz="2800" b="1" dirty="0">
                <a:solidFill>
                  <a:schemeClr val="tx1"/>
                </a:solidFill>
                <a:latin typeface="Times New Roman" panose="02020603050405020304" pitchFamily="18" charset="0"/>
                <a:cs typeface="Times New Roman" panose="02020603050405020304" pitchFamily="18" charset="0"/>
              </a:rPr>
            </a:br>
            <a:r>
              <a:rPr lang="en-US" sz="2800" b="1" dirty="0">
                <a:solidFill>
                  <a:schemeClr val="tx1"/>
                </a:solidFill>
                <a:latin typeface="Times New Roman" panose="02020603050405020304" pitchFamily="18" charset="0"/>
                <a:cs typeface="Times New Roman" panose="02020603050405020304" pitchFamily="18" charset="0"/>
              </a:rPr>
              <a:t>analysis</a:t>
            </a:r>
            <a:br>
              <a:rPr lang="en-US" sz="2800" b="1" dirty="0">
                <a:solidFill>
                  <a:schemeClr val="tx1"/>
                </a:solidFill>
                <a:latin typeface="Times New Roman" panose="02020603050405020304" pitchFamily="18" charset="0"/>
                <a:cs typeface="Times New Roman" panose="02020603050405020304" pitchFamily="18" charset="0"/>
              </a:rPr>
            </a:br>
            <a:r>
              <a:rPr lang="en-US" sz="2800" b="1" dirty="0">
                <a:solidFill>
                  <a:schemeClr val="tx1"/>
                </a:solidFill>
                <a:latin typeface="Times New Roman" panose="02020603050405020304" pitchFamily="18" charset="0"/>
                <a:cs typeface="Times New Roman" panose="02020603050405020304" pitchFamily="18" charset="0"/>
              </a:rPr>
              <a:t>outcomes</a:t>
            </a:r>
          </a:p>
        </p:txBody>
      </p:sp>
      <p:pic>
        <p:nvPicPr>
          <p:cNvPr id="6" name="Picture 5" descr="One big red drawing pin in front of many smaller black drawing pins">
            <a:extLst>
              <a:ext uri="{FF2B5EF4-FFF2-40B4-BE49-F238E27FC236}">
                <a16:creationId xmlns:a16="http://schemas.microsoft.com/office/drawing/2014/main" id="{AA3DC3E1-FAE2-99B3-21F0-8AAF711D26C2}"/>
              </a:ext>
            </a:extLst>
          </p:cNvPr>
          <p:cNvPicPr>
            <a:picLocks noChangeAspect="1"/>
          </p:cNvPicPr>
          <p:nvPr/>
        </p:nvPicPr>
        <p:blipFill rotWithShape="1">
          <a:blip r:embed="rId2"/>
          <a:srcRect l="5987" r="-2" b="-2"/>
          <a:stretch/>
        </p:blipFill>
        <p:spPr>
          <a:xfrm>
            <a:off x="439766" y="453642"/>
            <a:ext cx="7602421" cy="5903207"/>
          </a:xfrm>
          <a:prstGeom prst="rect">
            <a:avLst/>
          </a:prstGeom>
          <a:noFill/>
        </p:spPr>
      </p:pic>
    </p:spTree>
    <p:extLst>
      <p:ext uri="{BB962C8B-B14F-4D97-AF65-F5344CB8AC3E}">
        <p14:creationId xmlns:p14="http://schemas.microsoft.com/office/powerpoint/2010/main" val="1872844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DA70891-44AC-41D8-D0D5-9CC4B040A36A}"/>
              </a:ext>
            </a:extLst>
          </p:cNvPr>
          <p:cNvSpPr>
            <a:spLocks noGrp="1"/>
          </p:cNvSpPr>
          <p:nvPr>
            <p:ph type="title"/>
          </p:nvPr>
        </p:nvSpPr>
        <p:spPr>
          <a:xfrm>
            <a:off x="514504" y="5404536"/>
            <a:ext cx="11159464" cy="689514"/>
          </a:xfrm>
        </p:spPr>
        <p:txBody>
          <a:bodyPr anchor="ct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INFERENCES</a:t>
            </a:r>
            <a:endParaRPr lang="en-US" sz="3200" b="1" dirty="0"/>
          </a:p>
        </p:txBody>
      </p:sp>
      <p:pic>
        <p:nvPicPr>
          <p:cNvPr id="20" name="Picture 5" descr="Complex math formulas on a blackboard">
            <a:extLst>
              <a:ext uri="{FF2B5EF4-FFF2-40B4-BE49-F238E27FC236}">
                <a16:creationId xmlns:a16="http://schemas.microsoft.com/office/drawing/2014/main" id="{20CF6C3F-6F88-52DE-2DBA-6B187F0E8552}"/>
              </a:ext>
            </a:extLst>
          </p:cNvPr>
          <p:cNvPicPr>
            <a:picLocks noChangeAspect="1"/>
          </p:cNvPicPr>
          <p:nvPr/>
        </p:nvPicPr>
        <p:blipFill>
          <a:blip r:embed="rId2"/>
          <a:srcRect t="24462" b="24462"/>
          <a:stretch/>
        </p:blipFill>
        <p:spPr>
          <a:xfrm>
            <a:off x="447816" y="601200"/>
            <a:ext cx="11292840" cy="4204800"/>
          </a:xfrm>
          <a:prstGeom prst="rect">
            <a:avLst/>
          </a:prstGeom>
          <a:noFill/>
        </p:spPr>
      </p:pic>
    </p:spTree>
    <p:extLst>
      <p:ext uri="{BB962C8B-B14F-4D97-AF65-F5344CB8AC3E}">
        <p14:creationId xmlns:p14="http://schemas.microsoft.com/office/powerpoint/2010/main" val="6622883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DA70891-44AC-41D8-D0D5-9CC4B040A36A}"/>
              </a:ext>
            </a:extLst>
          </p:cNvPr>
          <p:cNvSpPr>
            <a:spLocks noGrp="1"/>
          </p:cNvSpPr>
          <p:nvPr>
            <p:ph type="title"/>
          </p:nvPr>
        </p:nvSpPr>
        <p:spPr>
          <a:xfrm>
            <a:off x="581193" y="729658"/>
            <a:ext cx="11029616" cy="988332"/>
          </a:xfrm>
        </p:spPr>
        <p:txBody>
          <a:bodyPr anchor="b">
            <a:normAutofit/>
          </a:bodyPr>
          <a:lstStyle/>
          <a:p>
            <a:pPr algn="ctr"/>
            <a:r>
              <a:rPr lang="en-US" b="1" dirty="0">
                <a:solidFill>
                  <a:schemeClr val="tx1"/>
                </a:solidFill>
                <a:latin typeface="Times New Roman" panose="02020603050405020304" pitchFamily="18" charset="0"/>
                <a:cs typeface="Times New Roman" panose="02020603050405020304" pitchFamily="18" charset="0"/>
              </a:rPr>
              <a:t>FUTURE PROSPECTS</a:t>
            </a:r>
          </a:p>
        </p:txBody>
      </p:sp>
      <p:pic>
        <p:nvPicPr>
          <p:cNvPr id="6" name="Picture 5" descr="Human eye seen through transparent digital chart">
            <a:extLst>
              <a:ext uri="{FF2B5EF4-FFF2-40B4-BE49-F238E27FC236}">
                <a16:creationId xmlns:a16="http://schemas.microsoft.com/office/drawing/2014/main" id="{AE54DEA3-CBF2-8978-880B-E9FA3A25B6A9}"/>
              </a:ext>
            </a:extLst>
          </p:cNvPr>
          <p:cNvPicPr>
            <a:picLocks noChangeAspect="1"/>
          </p:cNvPicPr>
          <p:nvPr/>
        </p:nvPicPr>
        <p:blipFill>
          <a:blip r:embed="rId2"/>
          <a:srcRect l="7357" r="7357"/>
          <a:stretch/>
        </p:blipFill>
        <p:spPr>
          <a:xfrm>
            <a:off x="581193" y="2228003"/>
            <a:ext cx="5422390" cy="3633047"/>
          </a:xfrm>
          <a:prstGeom prst="rect">
            <a:avLst/>
          </a:prstGeom>
          <a:noFill/>
        </p:spPr>
      </p:pic>
      <p:sp>
        <p:nvSpPr>
          <p:cNvPr id="19" name="Content Placeholder 5">
            <a:extLst>
              <a:ext uri="{FF2B5EF4-FFF2-40B4-BE49-F238E27FC236}">
                <a16:creationId xmlns:a16="http://schemas.microsoft.com/office/drawing/2014/main" id="{3D1B95BB-7CFB-124A-C6B0-5B42B40E98C0}"/>
              </a:ext>
            </a:extLst>
          </p:cNvPr>
          <p:cNvSpPr>
            <a:spLocks noGrp="1"/>
          </p:cNvSpPr>
          <p:nvPr>
            <p:ph sz="half" idx="2"/>
          </p:nvPr>
        </p:nvSpPr>
        <p:spPr>
          <a:xfrm>
            <a:off x="6188417" y="2228003"/>
            <a:ext cx="5422392" cy="3633047"/>
          </a:xfrm>
        </p:spPr>
        <p:txBody>
          <a:bodyPr>
            <a:noAutofit/>
          </a:bodyPr>
          <a:lstStyle/>
          <a:p>
            <a:pPr algn="l">
              <a:lnSpc>
                <a:spcPct val="150000"/>
              </a:lnSpc>
              <a:buFont typeface="Wingdings" panose="05000000000000000000" pitchFamily="2" charset="2"/>
              <a:buChar char="§"/>
            </a:pPr>
            <a:r>
              <a:rPr lang="en-US" b="1" i="0" dirty="0">
                <a:solidFill>
                  <a:schemeClr val="tx1"/>
                </a:solidFill>
                <a:effectLst/>
                <a:latin typeface="Times New Roman" panose="02020603050405020304" pitchFamily="18" charset="0"/>
                <a:cs typeface="Times New Roman" panose="02020603050405020304" pitchFamily="18" charset="0"/>
              </a:rPr>
              <a:t>Personalized Medicine </a:t>
            </a:r>
            <a:r>
              <a:rPr lang="en-US" i="0" dirty="0">
                <a:solidFill>
                  <a:schemeClr val="tx1"/>
                </a:solidFill>
                <a:effectLst/>
                <a:latin typeface="Times New Roman" panose="02020603050405020304" pitchFamily="18" charset="0"/>
                <a:cs typeface="Times New Roman" panose="02020603050405020304" pitchFamily="18" charset="0"/>
              </a:rPr>
              <a:t>for Each Individual Patient</a:t>
            </a:r>
          </a:p>
          <a:p>
            <a:pPr algn="l">
              <a:lnSpc>
                <a:spcPct val="150000"/>
              </a:lnSpc>
              <a:buFont typeface="Wingdings" panose="05000000000000000000" pitchFamily="2" charset="2"/>
              <a:buChar char="§"/>
            </a:pPr>
            <a:r>
              <a:rPr lang="en-US" b="1" i="0" dirty="0">
                <a:solidFill>
                  <a:schemeClr val="tx1"/>
                </a:solidFill>
                <a:effectLst/>
                <a:latin typeface="Times New Roman" panose="02020603050405020304" pitchFamily="18" charset="0"/>
                <a:cs typeface="Times New Roman" panose="02020603050405020304" pitchFamily="18" charset="0"/>
              </a:rPr>
              <a:t>Predictive Analytic Models</a:t>
            </a:r>
          </a:p>
          <a:p>
            <a:pPr algn="l">
              <a:lnSpc>
                <a:spcPct val="150000"/>
              </a:lnSpc>
              <a:buFont typeface="Wingdings" panose="05000000000000000000" pitchFamily="2" charset="2"/>
              <a:buChar char="§"/>
            </a:pPr>
            <a:r>
              <a:rPr lang="en-US" b="1" i="0" dirty="0">
                <a:solidFill>
                  <a:schemeClr val="tx1"/>
                </a:solidFill>
                <a:effectLst/>
                <a:latin typeface="Times New Roman" panose="02020603050405020304" pitchFamily="18" charset="0"/>
                <a:cs typeface="Times New Roman" panose="02020603050405020304" pitchFamily="18" charset="0"/>
              </a:rPr>
              <a:t>Health System Improvements</a:t>
            </a:r>
          </a:p>
          <a:p>
            <a:pPr algn="l">
              <a:lnSpc>
                <a:spcPct val="150000"/>
              </a:lnSpc>
              <a:buFont typeface="Wingdings" panose="05000000000000000000" pitchFamily="2" charset="2"/>
              <a:buChar char="§"/>
            </a:pPr>
            <a:r>
              <a:rPr lang="en-US" i="0" dirty="0">
                <a:solidFill>
                  <a:schemeClr val="tx1"/>
                </a:solidFill>
                <a:effectLst/>
                <a:latin typeface="Times New Roman" panose="02020603050405020304" pitchFamily="18" charset="0"/>
                <a:cs typeface="Times New Roman" panose="02020603050405020304" pitchFamily="18" charset="0"/>
              </a:rPr>
              <a:t>Amendments </a:t>
            </a:r>
            <a:r>
              <a:rPr lang="en-US" dirty="0">
                <a:solidFill>
                  <a:schemeClr val="tx1"/>
                </a:solidFill>
                <a:latin typeface="Times New Roman" panose="02020603050405020304" pitchFamily="18" charset="0"/>
                <a:cs typeface="Times New Roman" panose="02020603050405020304" pitchFamily="18" charset="0"/>
              </a:rPr>
              <a:t>of </a:t>
            </a:r>
            <a:r>
              <a:rPr lang="en-US" b="1" i="0" dirty="0">
                <a:solidFill>
                  <a:schemeClr val="tx1"/>
                </a:solidFill>
                <a:effectLst/>
                <a:latin typeface="Times New Roman" panose="02020603050405020304" pitchFamily="18" charset="0"/>
                <a:cs typeface="Times New Roman" panose="02020603050405020304" pitchFamily="18" charset="0"/>
              </a:rPr>
              <a:t>Public Health Policies</a:t>
            </a:r>
          </a:p>
          <a:p>
            <a:pPr algn="l">
              <a:lnSpc>
                <a:spcPct val="150000"/>
              </a:lnSpc>
              <a:buFont typeface="Wingdings" panose="05000000000000000000" pitchFamily="2" charset="2"/>
              <a:buChar char="§"/>
            </a:pPr>
            <a:r>
              <a:rPr lang="en-US" dirty="0">
                <a:solidFill>
                  <a:schemeClr val="tx1"/>
                </a:solidFill>
                <a:latin typeface="Times New Roman" panose="02020603050405020304" pitchFamily="18" charset="0"/>
                <a:cs typeface="Times New Roman" panose="02020603050405020304" pitchFamily="18" charset="0"/>
              </a:rPr>
              <a:t>Collaborative </a:t>
            </a:r>
            <a:r>
              <a:rPr lang="en-US" b="1" dirty="0">
                <a:solidFill>
                  <a:schemeClr val="tx1"/>
                </a:solidFill>
                <a:latin typeface="Times New Roman" panose="02020603050405020304" pitchFamily="18" charset="0"/>
                <a:cs typeface="Times New Roman" panose="02020603050405020304" pitchFamily="18" charset="0"/>
              </a:rPr>
              <a:t>Research</a:t>
            </a:r>
          </a:p>
          <a:p>
            <a:pPr algn="l">
              <a:lnSpc>
                <a:spcPct val="150000"/>
              </a:lnSpc>
              <a:buFont typeface="Wingdings" panose="05000000000000000000" pitchFamily="2" charset="2"/>
              <a:buChar char="§"/>
            </a:pPr>
            <a:r>
              <a:rPr lang="en-US" dirty="0">
                <a:solidFill>
                  <a:schemeClr val="tx1"/>
                </a:solidFill>
                <a:latin typeface="Times New Roman" panose="02020603050405020304" pitchFamily="18" charset="0"/>
                <a:cs typeface="Times New Roman" panose="02020603050405020304" pitchFamily="18" charset="0"/>
              </a:rPr>
              <a:t>Development of </a:t>
            </a:r>
            <a:r>
              <a:rPr lang="en-US" b="1" dirty="0">
                <a:solidFill>
                  <a:schemeClr val="tx1"/>
                </a:solidFill>
                <a:latin typeface="Times New Roman" panose="02020603050405020304" pitchFamily="18" charset="0"/>
                <a:cs typeface="Times New Roman" panose="02020603050405020304" pitchFamily="18" charset="0"/>
              </a:rPr>
              <a:t>Healthcare Devices</a:t>
            </a:r>
          </a:p>
        </p:txBody>
      </p:sp>
    </p:spTree>
    <p:extLst>
      <p:ext uri="{BB962C8B-B14F-4D97-AF65-F5344CB8AC3E}">
        <p14:creationId xmlns:p14="http://schemas.microsoft.com/office/powerpoint/2010/main" val="6987282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3">
            <a:extLst>
              <a:ext uri="{FF2B5EF4-FFF2-40B4-BE49-F238E27FC236}">
                <a16:creationId xmlns:a16="http://schemas.microsoft.com/office/drawing/2014/main" id="{D4DAF394-CBB9-19B3-9971-1A47338AAA93}"/>
              </a:ext>
            </a:extLst>
          </p:cNvPr>
          <p:cNvSpPr>
            <a:spLocks noGrp="1"/>
          </p:cNvSpPr>
          <p:nvPr>
            <p:ph type="title"/>
          </p:nvPr>
        </p:nvSpPr>
        <p:spPr>
          <a:xfrm>
            <a:off x="581192" y="538480"/>
            <a:ext cx="11029616" cy="569910"/>
          </a:xfrm>
        </p:spPr>
        <p:txBody>
          <a:bodyPr>
            <a:norm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REFERENCES</a:t>
            </a:r>
          </a:p>
        </p:txBody>
      </p:sp>
      <p:sp>
        <p:nvSpPr>
          <p:cNvPr id="17" name="TextBox 16">
            <a:extLst>
              <a:ext uri="{FF2B5EF4-FFF2-40B4-BE49-F238E27FC236}">
                <a16:creationId xmlns:a16="http://schemas.microsoft.com/office/drawing/2014/main" id="{6E4704AC-17EA-99AF-B219-078C6B2035D6}"/>
              </a:ext>
            </a:extLst>
          </p:cNvPr>
          <p:cNvSpPr txBox="1"/>
          <p:nvPr/>
        </p:nvSpPr>
        <p:spPr>
          <a:xfrm>
            <a:off x="581192" y="1108390"/>
            <a:ext cx="11029616" cy="5232779"/>
          </a:xfrm>
          <a:prstGeom prst="rect">
            <a:avLst/>
          </a:prstGeom>
          <a:noFill/>
        </p:spPr>
        <p:txBody>
          <a:bodyPr wrap="square">
            <a:spAutoFit/>
          </a:bodyPr>
          <a:lstStyle/>
          <a:p>
            <a:pPr marL="457200" indent="-457200">
              <a:lnSpc>
                <a:spcPct val="200000"/>
              </a:lnSpc>
            </a:pPr>
            <a:r>
              <a:rPr lang="en-US" sz="1300" dirty="0" err="1">
                <a:effectLst/>
                <a:latin typeface="Times New Roman" panose="02020603050405020304" pitchFamily="18" charset="0"/>
              </a:rPr>
              <a:t>Barot</a:t>
            </a:r>
            <a:r>
              <a:rPr lang="en-US" sz="1300" dirty="0">
                <a:effectLst/>
                <a:latin typeface="Times New Roman" panose="02020603050405020304" pitchFamily="18" charset="0"/>
              </a:rPr>
              <a:t>, P. (2020, September 28). </a:t>
            </a:r>
            <a:r>
              <a:rPr lang="en-US" sz="1300" i="1" dirty="0">
                <a:effectLst/>
                <a:latin typeface="Times New Roman" panose="02020603050405020304" pitchFamily="18" charset="0"/>
              </a:rPr>
              <a:t>Why use Python for building a Healthcare Application</a:t>
            </a:r>
            <a:r>
              <a:rPr lang="en-US" sz="1300" dirty="0">
                <a:effectLst/>
                <a:latin typeface="Times New Roman" panose="02020603050405020304" pitchFamily="18" charset="0"/>
              </a:rPr>
              <a:t>. </a:t>
            </a:r>
            <a:r>
              <a:rPr lang="en-US" sz="1300" dirty="0" err="1">
                <a:effectLst/>
                <a:latin typeface="Times New Roman" panose="02020603050405020304" pitchFamily="18" charset="0"/>
              </a:rPr>
              <a:t>BoTree</a:t>
            </a:r>
            <a:r>
              <a:rPr lang="en-US" sz="1300" dirty="0">
                <a:effectLst/>
                <a:latin typeface="Times New Roman" panose="02020603050405020304" pitchFamily="18" charset="0"/>
              </a:rPr>
              <a:t> Technologies. </a:t>
            </a:r>
            <a:r>
              <a:rPr lang="en-US" sz="1300" dirty="0">
                <a:effectLst/>
                <a:latin typeface="Times New Roman" panose="02020603050405020304" pitchFamily="18" charset="0"/>
                <a:hlinkClick r:id="rId3"/>
              </a:rPr>
              <a:t>https://www.botreetechnologies.com/blog/python-in-healthcare-application</a:t>
            </a:r>
            <a:endParaRPr lang="en-US" sz="1300" dirty="0">
              <a:effectLst/>
              <a:latin typeface="Times New Roman" panose="02020603050405020304" pitchFamily="18" charset="0"/>
            </a:endParaRPr>
          </a:p>
          <a:p>
            <a:pPr marL="457200" indent="-457200">
              <a:lnSpc>
                <a:spcPct val="200000"/>
              </a:lnSpc>
            </a:pPr>
            <a:r>
              <a:rPr lang="en-US" sz="1300" dirty="0" err="1">
                <a:latin typeface="Times New Roman" panose="02020603050405020304" pitchFamily="18" charset="0"/>
              </a:rPr>
              <a:t>Dsilva</a:t>
            </a:r>
            <a:r>
              <a:rPr lang="en-US" sz="1300" dirty="0">
                <a:latin typeface="Times New Roman" panose="02020603050405020304" pitchFamily="18" charset="0"/>
              </a:rPr>
              <a:t>, D., </a:t>
            </a:r>
            <a:r>
              <a:rPr lang="en-US" sz="1300" dirty="0" err="1">
                <a:latin typeface="Times New Roman" panose="02020603050405020304" pitchFamily="18" charset="0"/>
              </a:rPr>
              <a:t>Cudney</a:t>
            </a:r>
            <a:r>
              <a:rPr lang="en-US" sz="1300" dirty="0">
                <a:latin typeface="Times New Roman" panose="02020603050405020304" pitchFamily="18" charset="0"/>
              </a:rPr>
              <a:t>, E. A., &amp; Shah, H. A. (2018). Data analytics in healthcare: Past, present, and future. American Journal of Industrial and Business Management, 8(1), 147-157. </a:t>
            </a:r>
          </a:p>
          <a:p>
            <a:pPr marL="457200" indent="-457200">
              <a:lnSpc>
                <a:spcPct val="200000"/>
              </a:lnSpc>
            </a:pPr>
            <a:r>
              <a:rPr lang="en-US" sz="1300" dirty="0">
                <a:latin typeface="Times New Roman" panose="02020603050405020304" pitchFamily="18" charset="0"/>
              </a:rPr>
              <a:t>International Diabetes Federation. (2021). IDF Diabetes Atlas 10th edition 2021. Diabetesatlas.org. </a:t>
            </a:r>
            <a:r>
              <a:rPr lang="en-US" sz="1300" dirty="0">
                <a:latin typeface="Times New Roman" panose="02020603050405020304" pitchFamily="18" charset="0"/>
                <a:hlinkClick r:id="rId4"/>
              </a:rPr>
              <a:t>https://diabetesatlas.org/</a:t>
            </a:r>
            <a:endParaRPr lang="en-US" sz="1300" dirty="0">
              <a:latin typeface="Times New Roman" panose="02020603050405020304" pitchFamily="18" charset="0"/>
            </a:endParaRPr>
          </a:p>
          <a:p>
            <a:pPr marL="457200" indent="-457200">
              <a:lnSpc>
                <a:spcPct val="200000"/>
              </a:lnSpc>
            </a:pPr>
            <a:r>
              <a:rPr lang="en-US" sz="1300" i="1" dirty="0">
                <a:effectLst/>
                <a:latin typeface="Times New Roman" panose="02020603050405020304" pitchFamily="18" charset="0"/>
              </a:rPr>
              <a:t>Matplotlib: Python plotting — Matplotlib 3.1.1 documentation</a:t>
            </a:r>
            <a:r>
              <a:rPr lang="en-US" sz="1300" dirty="0">
                <a:effectLst/>
                <a:latin typeface="Times New Roman" panose="02020603050405020304" pitchFamily="18" charset="0"/>
              </a:rPr>
              <a:t>. (2012). Matplotlib.org. </a:t>
            </a:r>
            <a:r>
              <a:rPr lang="en-US" sz="1300" dirty="0">
                <a:effectLst/>
                <a:latin typeface="Times New Roman" panose="02020603050405020304" pitchFamily="18" charset="0"/>
                <a:hlinkClick r:id="rId5"/>
              </a:rPr>
              <a:t>https://matplotlib.org</a:t>
            </a:r>
            <a:endParaRPr lang="en-US" sz="1300" dirty="0">
              <a:effectLst/>
              <a:latin typeface="Times New Roman" panose="02020603050405020304" pitchFamily="18" charset="0"/>
            </a:endParaRPr>
          </a:p>
          <a:p>
            <a:pPr marL="457200" indent="-457200">
              <a:lnSpc>
                <a:spcPct val="200000"/>
              </a:lnSpc>
            </a:pPr>
            <a:r>
              <a:rPr lang="en-US" sz="1300" dirty="0">
                <a:latin typeface="Times New Roman" panose="02020603050405020304" pitchFamily="18" charset="0"/>
              </a:rPr>
              <a:t>Professor Jinshan Tang (2023, January), PowerPoint Presentations and Class Notes, Master of Science Health Informatics Program, George Mason University.</a:t>
            </a:r>
          </a:p>
          <a:p>
            <a:pPr marL="457200" indent="-457200">
              <a:lnSpc>
                <a:spcPct val="200000"/>
              </a:lnSpc>
            </a:pPr>
            <a:r>
              <a:rPr lang="en-US" sz="1300" i="1" dirty="0">
                <a:effectLst/>
                <a:latin typeface="Times New Roman" panose="02020603050405020304" pitchFamily="18" charset="0"/>
              </a:rPr>
              <a:t>Python in Healthcare: AI Applications in Hospitals</a:t>
            </a:r>
            <a:r>
              <a:rPr lang="en-US" sz="1300" dirty="0">
                <a:effectLst/>
                <a:latin typeface="Times New Roman" panose="02020603050405020304" pitchFamily="18" charset="0"/>
              </a:rPr>
              <a:t>. (n.d.). Www.datacamp.com. </a:t>
            </a:r>
            <a:r>
              <a:rPr lang="en-US" sz="1300" dirty="0">
                <a:effectLst/>
                <a:latin typeface="Times New Roman" panose="02020603050405020304" pitchFamily="18" charset="0"/>
                <a:hlinkClick r:id="rId6"/>
              </a:rPr>
              <a:t>https://www.datacamp.com/blog/python-in-healthcare-ai-applications-in-hospitals</a:t>
            </a:r>
            <a:endParaRPr lang="en-US" sz="1300" dirty="0">
              <a:effectLst/>
              <a:latin typeface="Times New Roman" panose="02020603050405020304" pitchFamily="18" charset="0"/>
            </a:endParaRPr>
          </a:p>
          <a:p>
            <a:pPr marL="457200" indent="-457200">
              <a:lnSpc>
                <a:spcPct val="200000"/>
              </a:lnSpc>
            </a:pPr>
            <a:r>
              <a:rPr lang="en-US" sz="1300" i="1" dirty="0">
                <a:effectLst/>
                <a:latin typeface="Times New Roman" panose="02020603050405020304" pitchFamily="18" charset="0"/>
              </a:rPr>
              <a:t>Selected Trend Table from Health, United States, 2011. Diabetes prevalence and glycemic control among adults 20 years of age and over, by sex, age, and race and Hispanic origin: United States, selected years 1988 - 1994 through 2015 - 2018 | HealthData.gov</a:t>
            </a:r>
            <a:r>
              <a:rPr lang="en-US" sz="1300" dirty="0">
                <a:effectLst/>
                <a:latin typeface="Times New Roman" panose="02020603050405020304" pitchFamily="18" charset="0"/>
              </a:rPr>
              <a:t>. (n.d.). Healthdata.gov. Retrieved May 2, 2023, from </a:t>
            </a:r>
            <a:r>
              <a:rPr lang="en-US" sz="1300" dirty="0">
                <a:effectLst/>
                <a:latin typeface="Times New Roman" panose="02020603050405020304" pitchFamily="18" charset="0"/>
                <a:hlinkClick r:id="rId7"/>
              </a:rPr>
              <a:t>https://healthdata.gov/dataset/Selected-Trend-Table-from-Health-United-States-201/qkns-8p7f</a:t>
            </a:r>
            <a:endParaRPr lang="en-US" sz="1300" dirty="0">
              <a:effectLst/>
              <a:latin typeface="Times New Roman" panose="02020603050405020304" pitchFamily="18" charset="0"/>
            </a:endParaRPr>
          </a:p>
          <a:p>
            <a:pPr marL="457200" indent="-457200">
              <a:lnSpc>
                <a:spcPct val="200000"/>
              </a:lnSpc>
            </a:pPr>
            <a:r>
              <a:rPr lang="en-US" sz="1300" dirty="0">
                <a:latin typeface="Times New Roman" panose="02020603050405020304" pitchFamily="18" charset="0"/>
              </a:rPr>
              <a:t>Zafar, F., Raza, S., Khalid, M. U., &amp; Tahir, M. A. (2019). Predictive Analytics in Healthcare for Diabetes Prediction. Proceedings of the 2019 9th International Conference on Biomedical Engineering and Technology - ICBET’ 19. </a:t>
            </a:r>
            <a:r>
              <a:rPr lang="en-US" sz="1300" dirty="0">
                <a:latin typeface="Times New Roman" panose="02020603050405020304" pitchFamily="18" charset="0"/>
                <a:hlinkClick r:id="rId8"/>
              </a:rPr>
              <a:t>https://doi.org/10.1145/3326172.3326213</a:t>
            </a:r>
            <a:endParaRPr lang="en-US" sz="1300" dirty="0">
              <a:latin typeface="Times New Roman" panose="02020603050405020304" pitchFamily="18" charset="0"/>
            </a:endParaRPr>
          </a:p>
        </p:txBody>
      </p:sp>
      <p:sp>
        <p:nvSpPr>
          <p:cNvPr id="19" name="Title 3">
            <a:extLst>
              <a:ext uri="{FF2B5EF4-FFF2-40B4-BE49-F238E27FC236}">
                <a16:creationId xmlns:a16="http://schemas.microsoft.com/office/drawing/2014/main" id="{A4217B4E-0BE2-D310-12FF-5E9A4BA80FF3}"/>
              </a:ext>
            </a:extLst>
          </p:cNvPr>
          <p:cNvSpPr txBox="1">
            <a:spLocks/>
          </p:cNvSpPr>
          <p:nvPr/>
        </p:nvSpPr>
        <p:spPr>
          <a:xfrm>
            <a:off x="9669530" y="6288090"/>
            <a:ext cx="2522470" cy="569910"/>
          </a:xfrm>
          <a:prstGeom prst="rect">
            <a:avLst/>
          </a:prstGeom>
        </p:spPr>
        <p:txBody>
          <a:bodyPr vert="horz" lIns="91440" tIns="45720" rIns="91440" bIns="45720" rtlCol="0" anchor="b">
            <a:norm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b="1" dirty="0">
                <a:solidFill>
                  <a:schemeClr val="tx1"/>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608015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1E0DA9-F80F-4FD2-86AD-FCB7040886B0}"/>
              </a:ext>
            </a:extLst>
          </p:cNvPr>
          <p:cNvSpPr>
            <a:spLocks noGrp="1"/>
          </p:cNvSpPr>
          <p:nvPr>
            <p:ph type="title"/>
          </p:nvPr>
        </p:nvSpPr>
        <p:spPr/>
        <p:txBody>
          <a:bodyPr>
            <a:normAutofit/>
          </a:bodyPr>
          <a:lstStyle/>
          <a:p>
            <a:pPr algn="ctr"/>
            <a:r>
              <a:rPr lang="en-US" b="1" dirty="0">
                <a:solidFill>
                  <a:schemeClr val="tx1"/>
                </a:solidFill>
                <a:latin typeface="Times New Roman" panose="02020603050405020304" pitchFamily="18" charset="0"/>
                <a:cs typeface="Times New Roman" panose="02020603050405020304" pitchFamily="18" charset="0"/>
              </a:rPr>
              <a:t>Python In Healthcare</a:t>
            </a:r>
            <a:endParaRPr lang="ru-RU" b="1" dirty="0">
              <a:solidFill>
                <a:schemeClr val="tx1"/>
              </a:solidFill>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CE60D718-AF05-43B9-B478-C057FE5DF5E0}"/>
              </a:ext>
            </a:extLst>
          </p:cNvPr>
          <p:cNvSpPr>
            <a:spLocks noGrp="1"/>
          </p:cNvSpPr>
          <p:nvPr>
            <p:ph idx="1"/>
          </p:nvPr>
        </p:nvSpPr>
        <p:spPr>
          <a:xfrm>
            <a:off x="581192" y="1920240"/>
            <a:ext cx="11029616" cy="4582160"/>
          </a:xfrm>
        </p:spPr>
        <p:txBody>
          <a:bodyPr numCol="1" spcCol="540000">
            <a:noAutofit/>
          </a:bodyPr>
          <a:lstStyle/>
          <a:p>
            <a:pPr marL="216000" indent="-216000" algn="just"/>
            <a:r>
              <a:rPr lang="en-US" b="1" i="0" dirty="0">
                <a:solidFill>
                  <a:schemeClr val="tx1"/>
                </a:solidFill>
                <a:effectLst/>
                <a:latin typeface="Times New Roman" panose="02020603050405020304" pitchFamily="18" charset="0"/>
                <a:cs typeface="Times New Roman" panose="02020603050405020304" pitchFamily="18" charset="0"/>
              </a:rPr>
              <a:t>Python</a:t>
            </a:r>
            <a:r>
              <a:rPr lang="en-US" b="0" i="0" dirty="0">
                <a:solidFill>
                  <a:schemeClr val="tx1"/>
                </a:solidFill>
                <a:effectLst/>
                <a:latin typeface="Times New Roman" panose="02020603050405020304" pitchFamily="18" charset="0"/>
                <a:cs typeface="Times New Roman" panose="02020603050405020304" pitchFamily="18" charset="0"/>
              </a:rPr>
              <a:t> is an open-source language that allows building </a:t>
            </a:r>
            <a:r>
              <a:rPr lang="en-US" b="1" i="0" dirty="0">
                <a:solidFill>
                  <a:schemeClr val="tx1"/>
                </a:solidFill>
                <a:effectLst/>
                <a:latin typeface="Times New Roman" panose="02020603050405020304" pitchFamily="18" charset="0"/>
                <a:cs typeface="Times New Roman" panose="02020603050405020304" pitchFamily="18" charset="0"/>
              </a:rPr>
              <a:t>Innovative Healthcare Solutions </a:t>
            </a:r>
            <a:r>
              <a:rPr lang="en-US" b="0" i="0" dirty="0">
                <a:solidFill>
                  <a:schemeClr val="tx1"/>
                </a:solidFill>
                <a:effectLst/>
                <a:latin typeface="Times New Roman" panose="02020603050405020304" pitchFamily="18" charset="0"/>
                <a:cs typeface="Times New Roman" panose="02020603050405020304" pitchFamily="18" charset="0"/>
              </a:rPr>
              <a:t>that can provide better patient outcomes and lead to improved care delivery.</a:t>
            </a:r>
          </a:p>
          <a:p>
            <a:pPr marL="216000" indent="-216000" algn="just"/>
            <a:r>
              <a:rPr lang="en-US" b="0" i="0" dirty="0">
                <a:solidFill>
                  <a:schemeClr val="tx1"/>
                </a:solidFill>
                <a:effectLst/>
                <a:latin typeface="Times New Roman" panose="02020603050405020304" pitchFamily="18" charset="0"/>
                <a:cs typeface="Times New Roman" panose="02020603050405020304" pitchFamily="18" charset="0"/>
              </a:rPr>
              <a:t>Python complies with the </a:t>
            </a:r>
            <a:r>
              <a:rPr lang="en-US" b="1" i="0" dirty="0">
                <a:solidFill>
                  <a:schemeClr val="tx1"/>
                </a:solidFill>
                <a:effectLst/>
                <a:latin typeface="Times New Roman" panose="02020603050405020304" pitchFamily="18" charset="0"/>
                <a:cs typeface="Times New Roman" panose="02020603050405020304" pitchFamily="18" charset="0"/>
              </a:rPr>
              <a:t>Health Insurance Portability and Accountability Act of 1996 (HIPAA) </a:t>
            </a:r>
            <a:r>
              <a:rPr lang="en-US" b="0" i="0" dirty="0">
                <a:solidFill>
                  <a:schemeClr val="tx1"/>
                </a:solidFill>
                <a:effectLst/>
                <a:latin typeface="Times New Roman" panose="02020603050405020304" pitchFamily="18" charset="0"/>
                <a:cs typeface="Times New Roman" panose="02020603050405020304" pitchFamily="18" charset="0"/>
              </a:rPr>
              <a:t>checklist for ensuring </a:t>
            </a:r>
            <a:r>
              <a:rPr lang="en-US" b="1" i="0" dirty="0">
                <a:solidFill>
                  <a:schemeClr val="tx1"/>
                </a:solidFill>
                <a:effectLst/>
                <a:latin typeface="Times New Roman" panose="02020603050405020304" pitchFamily="18" charset="0"/>
                <a:cs typeface="Times New Roman" panose="02020603050405020304" pitchFamily="18" charset="0"/>
              </a:rPr>
              <a:t>Medical Data Safety</a:t>
            </a:r>
            <a:r>
              <a:rPr lang="en-US" b="0" i="0" dirty="0">
                <a:solidFill>
                  <a:schemeClr val="tx1"/>
                </a:solidFill>
                <a:effectLst/>
                <a:latin typeface="Times New Roman" panose="02020603050405020304" pitchFamily="18" charset="0"/>
                <a:cs typeface="Times New Roman" panose="02020603050405020304" pitchFamily="18" charset="0"/>
              </a:rPr>
              <a:t>.</a:t>
            </a:r>
          </a:p>
          <a:p>
            <a:pPr marL="216000" indent="-216000" algn="just"/>
            <a:r>
              <a:rPr lang="en-US" b="0" i="0" dirty="0">
                <a:solidFill>
                  <a:schemeClr val="tx1"/>
                </a:solidFill>
                <a:effectLst/>
                <a:latin typeface="Times New Roman" panose="02020603050405020304" pitchFamily="18" charset="0"/>
                <a:cs typeface="Times New Roman" panose="02020603050405020304" pitchFamily="18" charset="0"/>
              </a:rPr>
              <a:t>The principal applications of Python in healthcare are based on </a:t>
            </a:r>
            <a:r>
              <a:rPr lang="en-US" b="1" i="0" dirty="0">
                <a:solidFill>
                  <a:schemeClr val="tx1"/>
                </a:solidFill>
                <a:effectLst/>
                <a:latin typeface="Times New Roman" panose="02020603050405020304" pitchFamily="18" charset="0"/>
                <a:cs typeface="Times New Roman" panose="02020603050405020304" pitchFamily="18" charset="0"/>
              </a:rPr>
              <a:t>Machine Learning (ML)</a:t>
            </a:r>
            <a:r>
              <a:rPr lang="en-US" b="0" i="0" dirty="0">
                <a:solidFill>
                  <a:schemeClr val="tx1"/>
                </a:solidFill>
                <a:effectLst/>
                <a:latin typeface="Times New Roman" panose="02020603050405020304" pitchFamily="18" charset="0"/>
                <a:cs typeface="Times New Roman" panose="02020603050405020304" pitchFamily="18" charset="0"/>
              </a:rPr>
              <a:t> and </a:t>
            </a:r>
            <a:r>
              <a:rPr lang="en-US" b="1" i="0" dirty="0">
                <a:solidFill>
                  <a:schemeClr val="tx1"/>
                </a:solidFill>
                <a:effectLst/>
                <a:latin typeface="Times New Roman" panose="02020603050405020304" pitchFamily="18" charset="0"/>
                <a:cs typeface="Times New Roman" panose="02020603050405020304" pitchFamily="18" charset="0"/>
              </a:rPr>
              <a:t>Natural Language Processing (NLP)</a:t>
            </a:r>
            <a:r>
              <a:rPr lang="en-US" b="0" i="0" dirty="0">
                <a:solidFill>
                  <a:schemeClr val="tx1"/>
                </a:solidFill>
                <a:effectLst/>
                <a:latin typeface="Times New Roman" panose="02020603050405020304" pitchFamily="18" charset="0"/>
                <a:cs typeface="Times New Roman" panose="02020603050405020304" pitchFamily="18" charset="0"/>
              </a:rPr>
              <a:t> algorithms, mainly to build algorithms and software applications for:</a:t>
            </a:r>
          </a:p>
          <a:p>
            <a:pPr lvl="1" algn="just">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Performing </a:t>
            </a:r>
            <a:r>
              <a:rPr lang="en-US" sz="1800" b="1" i="0" dirty="0">
                <a:solidFill>
                  <a:schemeClr val="tx1"/>
                </a:solidFill>
                <a:effectLst/>
                <a:latin typeface="Times New Roman" panose="02020603050405020304" pitchFamily="18" charset="0"/>
                <a:cs typeface="Times New Roman" panose="02020603050405020304" pitchFamily="18" charset="0"/>
              </a:rPr>
              <a:t>Medical Diagnostics</a:t>
            </a:r>
          </a:p>
          <a:p>
            <a:pPr lvl="1" algn="just">
              <a:buFont typeface="Arial" panose="020B0604020202020204" pitchFamily="34" charset="0"/>
              <a:buChar char="•"/>
            </a:pPr>
            <a:r>
              <a:rPr lang="en-US" sz="1800" b="1" i="0" dirty="0">
                <a:solidFill>
                  <a:schemeClr val="tx1"/>
                </a:solidFill>
                <a:effectLst/>
                <a:latin typeface="Times New Roman" panose="02020603050405020304" pitchFamily="18" charset="0"/>
                <a:cs typeface="Times New Roman" panose="02020603050405020304" pitchFamily="18" charset="0"/>
              </a:rPr>
              <a:t>Improving Efficiency </a:t>
            </a:r>
            <a:r>
              <a:rPr lang="en-US" sz="1800" b="0" i="0" dirty="0">
                <a:solidFill>
                  <a:schemeClr val="tx1"/>
                </a:solidFill>
                <a:effectLst/>
                <a:latin typeface="Times New Roman" panose="02020603050405020304" pitchFamily="18" charset="0"/>
                <a:cs typeface="Times New Roman" panose="02020603050405020304" pitchFamily="18" charset="0"/>
              </a:rPr>
              <a:t>of Hospital Operations</a:t>
            </a:r>
          </a:p>
          <a:p>
            <a:pPr lvl="1" algn="just">
              <a:buFont typeface="Arial" panose="020B0604020202020204" pitchFamily="34" charset="0"/>
              <a:buChar char="•"/>
            </a:pPr>
            <a:r>
              <a:rPr lang="en-US" sz="1800" b="1" i="0" dirty="0">
                <a:solidFill>
                  <a:schemeClr val="tx1"/>
                </a:solidFill>
                <a:effectLst/>
                <a:latin typeface="Times New Roman" panose="02020603050405020304" pitchFamily="18" charset="0"/>
                <a:cs typeface="Times New Roman" panose="02020603050405020304" pitchFamily="18" charset="0"/>
              </a:rPr>
              <a:t>Genomic Studies</a:t>
            </a:r>
          </a:p>
          <a:p>
            <a:pPr lvl="1" algn="just">
              <a:buFont typeface="Arial" panose="020B0604020202020204" pitchFamily="34" charset="0"/>
              <a:buChar char="•"/>
            </a:pPr>
            <a:r>
              <a:rPr lang="en-US" sz="1800" b="1" i="0" dirty="0">
                <a:solidFill>
                  <a:schemeClr val="tx1"/>
                </a:solidFill>
                <a:effectLst/>
                <a:latin typeface="Times New Roman" panose="02020603050405020304" pitchFamily="18" charset="0"/>
                <a:cs typeface="Times New Roman" panose="02020603050405020304" pitchFamily="18" charset="0"/>
              </a:rPr>
              <a:t>Drug Discovery</a:t>
            </a:r>
          </a:p>
          <a:p>
            <a:pPr lvl="1" algn="just">
              <a:buFont typeface="Arial" panose="020B0604020202020204" pitchFamily="34" charset="0"/>
              <a:buChar char="•"/>
            </a:pPr>
            <a:r>
              <a:rPr lang="en-US" sz="1800" b="1" i="0" dirty="0">
                <a:solidFill>
                  <a:schemeClr val="tx1"/>
                </a:solidFill>
                <a:effectLst/>
                <a:latin typeface="Times New Roman" panose="02020603050405020304" pitchFamily="18" charset="0"/>
                <a:cs typeface="Times New Roman" panose="02020603050405020304" pitchFamily="18" charset="0"/>
              </a:rPr>
              <a:t>Predictive Analytics</a:t>
            </a:r>
          </a:p>
          <a:p>
            <a:pPr marL="216000" indent="-216000">
              <a:lnSpc>
                <a:spcPct val="90000"/>
              </a:lnSpc>
            </a:pPr>
            <a:endParaRPr lang="ru-RU" sz="2000" dirty="0">
              <a:solidFill>
                <a:schemeClr val="tx1"/>
              </a:solidFill>
              <a:latin typeface="Times New Roman" panose="02020603050405020304" pitchFamily="18" charset="0"/>
              <a:cs typeface="Times New Roman" panose="02020603050405020304" pitchFamily="18" charset="0"/>
            </a:endParaRPr>
          </a:p>
        </p:txBody>
      </p:sp>
      <p:pic>
        <p:nvPicPr>
          <p:cNvPr id="7" name="Picture 6" descr="Icon&#10;&#10;Description automatically generated">
            <a:extLst>
              <a:ext uri="{FF2B5EF4-FFF2-40B4-BE49-F238E27FC236}">
                <a16:creationId xmlns:a16="http://schemas.microsoft.com/office/drawing/2014/main" id="{68F728F8-C563-F04A-F7AE-18881706CF0C}"/>
              </a:ext>
            </a:extLst>
          </p:cNvPr>
          <p:cNvPicPr>
            <a:picLocks noChangeAspect="1"/>
          </p:cNvPicPr>
          <p:nvPr/>
        </p:nvPicPr>
        <p:blipFill>
          <a:blip r:embed="rId3"/>
          <a:stretch>
            <a:fillRect/>
          </a:stretch>
        </p:blipFill>
        <p:spPr>
          <a:xfrm>
            <a:off x="9639329" y="4538413"/>
            <a:ext cx="1971479" cy="19639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09159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5BE6DB7-91B8-37BD-5663-D9A872C36646}"/>
              </a:ext>
            </a:extLst>
          </p:cNvPr>
          <p:cNvSpPr>
            <a:spLocks noGrp="1"/>
          </p:cNvSpPr>
          <p:nvPr>
            <p:ph type="title"/>
          </p:nvPr>
        </p:nvSpPr>
        <p:spPr/>
        <p:txBody>
          <a:bodyPr/>
          <a:lstStyle/>
          <a:p>
            <a:pPr algn="ctr"/>
            <a:r>
              <a:rPr lang="en-US" b="1" dirty="0">
                <a:solidFill>
                  <a:schemeClr val="tx1"/>
                </a:solidFill>
                <a:latin typeface="Times New Roman" panose="02020603050405020304" pitchFamily="18" charset="0"/>
                <a:cs typeface="Times New Roman" panose="02020603050405020304" pitchFamily="18" charset="0"/>
              </a:rPr>
              <a:t>SIGNIFICANCE OF Data Analysis</a:t>
            </a:r>
            <a:endParaRPr lang="en-US" dirty="0"/>
          </a:p>
        </p:txBody>
      </p:sp>
      <p:graphicFrame>
        <p:nvGraphicFramePr>
          <p:cNvPr id="7" name="Diagram 6">
            <a:extLst>
              <a:ext uri="{FF2B5EF4-FFF2-40B4-BE49-F238E27FC236}">
                <a16:creationId xmlns:a16="http://schemas.microsoft.com/office/drawing/2014/main" id="{4BBD7B25-AA83-4ED1-5369-336A4EDDA1A0}"/>
              </a:ext>
            </a:extLst>
          </p:cNvPr>
          <p:cNvGraphicFramePr/>
          <p:nvPr>
            <p:extLst>
              <p:ext uri="{D42A27DB-BD31-4B8C-83A1-F6EECF244321}">
                <p14:modId xmlns:p14="http://schemas.microsoft.com/office/powerpoint/2010/main" val="273194103"/>
              </p:ext>
            </p:extLst>
          </p:nvPr>
        </p:nvGraphicFramePr>
        <p:xfrm>
          <a:off x="429969" y="2477178"/>
          <a:ext cx="11321466" cy="59046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56436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D5BC50-A5CD-9361-EAEA-F6A30EB68A5D}"/>
              </a:ext>
            </a:extLst>
          </p:cNvPr>
          <p:cNvSpPr>
            <a:spLocks noGrp="1"/>
          </p:cNvSpPr>
          <p:nvPr>
            <p:ph type="title"/>
          </p:nvPr>
        </p:nvSpPr>
        <p:spPr/>
        <p:txBody>
          <a:bodyPr/>
          <a:lstStyle/>
          <a:p>
            <a:pPr algn="ctr"/>
            <a:r>
              <a:rPr lang="en-US" b="1" dirty="0">
                <a:solidFill>
                  <a:schemeClr val="tx1"/>
                </a:solidFill>
                <a:latin typeface="Times New Roman" panose="02020603050405020304" pitchFamily="18" charset="0"/>
                <a:cs typeface="Times New Roman" panose="02020603050405020304" pitchFamily="18" charset="0"/>
              </a:rPr>
              <a:t>Why is DIABETES prevalent in the </a:t>
            </a:r>
            <a:r>
              <a:rPr lang="en-US" b="1" dirty="0" err="1">
                <a:solidFill>
                  <a:schemeClr val="tx1"/>
                </a:solidFill>
                <a:latin typeface="Times New Roman" panose="02020603050405020304" pitchFamily="18" charset="0"/>
                <a:cs typeface="Times New Roman" panose="02020603050405020304" pitchFamily="18" charset="0"/>
              </a:rPr>
              <a:t>u.s.a</a:t>
            </a:r>
            <a:r>
              <a:rPr lang="en-US" b="1" dirty="0">
                <a:solidFill>
                  <a:schemeClr val="tx1"/>
                </a:solidFill>
                <a:latin typeface="Times New Roman" panose="02020603050405020304" pitchFamily="18" charset="0"/>
                <a:cs typeface="Times New Roman" panose="02020603050405020304" pitchFamily="18" charset="0"/>
              </a:rPr>
              <a:t>?</a:t>
            </a:r>
            <a:endParaRPr lang="en-US" dirty="0"/>
          </a:p>
        </p:txBody>
      </p:sp>
      <p:pic>
        <p:nvPicPr>
          <p:cNvPr id="12" name="Content Placeholder 11" descr="Chart&#10;&#10;Description automatically generated">
            <a:extLst>
              <a:ext uri="{FF2B5EF4-FFF2-40B4-BE49-F238E27FC236}">
                <a16:creationId xmlns:a16="http://schemas.microsoft.com/office/drawing/2014/main" id="{E599EEA6-EDF5-F74F-6F61-E421C5BE7216}"/>
              </a:ext>
            </a:extLst>
          </p:cNvPr>
          <p:cNvPicPr>
            <a:picLocks noGrp="1" noChangeAspect="1"/>
          </p:cNvPicPr>
          <p:nvPr>
            <p:ph sz="half" idx="2"/>
          </p:nvPr>
        </p:nvPicPr>
        <p:blipFill>
          <a:blip r:embed="rId2"/>
          <a:stretch>
            <a:fillRect/>
          </a:stretch>
        </p:blipFill>
        <p:spPr>
          <a:xfrm>
            <a:off x="6242201" y="2241311"/>
            <a:ext cx="5513206" cy="4141030"/>
          </a:xfrm>
        </p:spPr>
      </p:pic>
      <p:pic>
        <p:nvPicPr>
          <p:cNvPr id="16" name="Content Placeholder 15" descr="Diagram&#10;&#10;Description automatically generated">
            <a:extLst>
              <a:ext uri="{FF2B5EF4-FFF2-40B4-BE49-F238E27FC236}">
                <a16:creationId xmlns:a16="http://schemas.microsoft.com/office/drawing/2014/main" id="{F89B525C-8257-8B81-9720-784E0B8E627A}"/>
              </a:ext>
            </a:extLst>
          </p:cNvPr>
          <p:cNvPicPr>
            <a:picLocks noGrp="1" noChangeAspect="1"/>
          </p:cNvPicPr>
          <p:nvPr>
            <p:ph sz="half" idx="1"/>
          </p:nvPr>
        </p:nvPicPr>
        <p:blipFill>
          <a:blip r:embed="rId3"/>
          <a:stretch>
            <a:fillRect/>
          </a:stretch>
        </p:blipFill>
        <p:spPr>
          <a:xfrm>
            <a:off x="436595" y="2241311"/>
            <a:ext cx="5513206" cy="4141030"/>
          </a:xfrm>
        </p:spPr>
      </p:pic>
    </p:spTree>
    <p:extLst>
      <p:ext uri="{BB962C8B-B14F-4D97-AF65-F5344CB8AC3E}">
        <p14:creationId xmlns:p14="http://schemas.microsoft.com/office/powerpoint/2010/main" val="4062957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BB8EE0-F449-0D3D-BAE7-577BF837A259}"/>
              </a:ext>
            </a:extLst>
          </p:cNvPr>
          <p:cNvSpPr>
            <a:spLocks noGrp="1"/>
          </p:cNvSpPr>
          <p:nvPr>
            <p:ph type="title"/>
          </p:nvPr>
        </p:nvSpPr>
        <p:spPr/>
        <p:txBody>
          <a:bodyPr/>
          <a:lstStyle/>
          <a:p>
            <a:pPr algn="ctr"/>
            <a:r>
              <a:rPr lang="en-US" b="1" dirty="0">
                <a:solidFill>
                  <a:schemeClr val="tx1"/>
                </a:solidFill>
                <a:latin typeface="Times New Roman" panose="02020603050405020304" pitchFamily="18" charset="0"/>
                <a:cs typeface="Times New Roman" panose="02020603050405020304" pitchFamily="18" charset="0"/>
              </a:rPr>
              <a:t>COMPONENTS OF Python Used for data analysis</a:t>
            </a:r>
            <a:endParaRPr lang="en-US" dirty="0"/>
          </a:p>
        </p:txBody>
      </p:sp>
      <p:sp>
        <p:nvSpPr>
          <p:cNvPr id="5" name="Text Placeholder 4">
            <a:extLst>
              <a:ext uri="{FF2B5EF4-FFF2-40B4-BE49-F238E27FC236}">
                <a16:creationId xmlns:a16="http://schemas.microsoft.com/office/drawing/2014/main" id="{2CBC4343-A831-A5B7-5DE5-5669D0C43E2F}"/>
              </a:ext>
            </a:extLst>
          </p:cNvPr>
          <p:cNvSpPr>
            <a:spLocks noGrp="1"/>
          </p:cNvSpPr>
          <p:nvPr>
            <p:ph type="body" idx="1"/>
          </p:nvPr>
        </p:nvSpPr>
        <p:spPr>
          <a:xfrm>
            <a:off x="581191" y="2516631"/>
            <a:ext cx="3512063" cy="536005"/>
          </a:xfrm>
        </p:spPr>
        <p:txBody>
          <a:bodyPr/>
          <a:lstStyle/>
          <a:p>
            <a:pPr algn="ctr"/>
            <a:r>
              <a:rPr lang="en-US" sz="2400" b="1" dirty="0">
                <a:solidFill>
                  <a:schemeClr val="tx1"/>
                </a:solidFill>
                <a:latin typeface="Times New Roman" panose="02020603050405020304" pitchFamily="18" charset="0"/>
                <a:cs typeface="Times New Roman" panose="02020603050405020304" pitchFamily="18" charset="0"/>
              </a:rPr>
              <a:t>PANDAS</a:t>
            </a:r>
            <a:endParaRPr lang="en-US" sz="2400" dirty="0"/>
          </a:p>
        </p:txBody>
      </p:sp>
      <p:sp>
        <p:nvSpPr>
          <p:cNvPr id="6" name="Content Placeholder 5">
            <a:extLst>
              <a:ext uri="{FF2B5EF4-FFF2-40B4-BE49-F238E27FC236}">
                <a16:creationId xmlns:a16="http://schemas.microsoft.com/office/drawing/2014/main" id="{B84B58A7-167A-B7E0-E663-27D4A747F1F4}"/>
              </a:ext>
            </a:extLst>
          </p:cNvPr>
          <p:cNvSpPr>
            <a:spLocks noGrp="1"/>
          </p:cNvSpPr>
          <p:nvPr>
            <p:ph sz="half" idx="2"/>
          </p:nvPr>
        </p:nvSpPr>
        <p:spPr>
          <a:xfrm>
            <a:off x="581192" y="3573324"/>
            <a:ext cx="3512062" cy="2934999"/>
          </a:xfrm>
        </p:spPr>
        <p:txBody>
          <a:bodyPr>
            <a:normAutofit/>
          </a:bodyPr>
          <a:lstStyle/>
          <a:p>
            <a:r>
              <a:rPr lang="en-US" sz="2000" b="1" i="0" dirty="0">
                <a:solidFill>
                  <a:schemeClr val="tx1"/>
                </a:solidFill>
                <a:effectLst/>
                <a:latin typeface="Times New Roman" panose="02020603050405020304" pitchFamily="18" charset="0"/>
                <a:cs typeface="Times New Roman" panose="02020603050405020304" pitchFamily="18" charset="0"/>
              </a:rPr>
              <a:t>Pandas</a:t>
            </a:r>
            <a:r>
              <a:rPr lang="en-US" sz="2000" b="0" i="0" dirty="0">
                <a:solidFill>
                  <a:schemeClr val="tx1"/>
                </a:solidFill>
                <a:effectLst/>
                <a:latin typeface="Times New Roman" panose="02020603050405020304" pitchFamily="18" charset="0"/>
                <a:cs typeface="Times New Roman" panose="02020603050405020304" pitchFamily="18" charset="0"/>
              </a:rPr>
              <a:t> is a </a:t>
            </a:r>
            <a:r>
              <a:rPr lang="en-US" sz="2000" b="1" i="0" dirty="0">
                <a:solidFill>
                  <a:schemeClr val="tx1"/>
                </a:solidFill>
                <a:effectLst/>
                <a:latin typeface="Times New Roman" panose="02020603050405020304" pitchFamily="18" charset="0"/>
                <a:cs typeface="Times New Roman" panose="02020603050405020304" pitchFamily="18" charset="0"/>
              </a:rPr>
              <a:t>Python Library </a:t>
            </a:r>
            <a:r>
              <a:rPr lang="en-US" sz="2000" b="0" i="0" dirty="0">
                <a:solidFill>
                  <a:schemeClr val="tx1"/>
                </a:solidFill>
                <a:effectLst/>
                <a:latin typeface="Times New Roman" panose="02020603050405020304" pitchFamily="18" charset="0"/>
                <a:cs typeface="Times New Roman" panose="02020603050405020304" pitchFamily="18" charset="0"/>
              </a:rPr>
              <a:t>used for working with </a:t>
            </a:r>
            <a:r>
              <a:rPr lang="en-US" sz="2000" b="1" i="0" dirty="0">
                <a:solidFill>
                  <a:schemeClr val="tx1"/>
                </a:solidFill>
                <a:effectLst/>
                <a:latin typeface="Times New Roman" panose="02020603050405020304" pitchFamily="18" charset="0"/>
                <a:cs typeface="Times New Roman" panose="02020603050405020304" pitchFamily="18" charset="0"/>
              </a:rPr>
              <a:t>Data Sets </a:t>
            </a:r>
            <a:r>
              <a:rPr lang="en-US" sz="2000" b="0" i="0" dirty="0">
                <a:solidFill>
                  <a:schemeClr val="tx1"/>
                </a:solidFill>
                <a:effectLst/>
                <a:latin typeface="Times New Roman" panose="02020603050405020304" pitchFamily="18" charset="0"/>
                <a:cs typeface="Times New Roman" panose="02020603050405020304" pitchFamily="18" charset="0"/>
              </a:rPr>
              <a:t>or </a:t>
            </a:r>
            <a:r>
              <a:rPr lang="en-US" sz="2000" b="1" i="0" dirty="0">
                <a:solidFill>
                  <a:schemeClr val="tx1"/>
                </a:solidFill>
                <a:effectLst/>
                <a:latin typeface="Times New Roman" panose="02020603050405020304" pitchFamily="18" charset="0"/>
                <a:cs typeface="Times New Roman" panose="02020603050405020304" pitchFamily="18" charset="0"/>
              </a:rPr>
              <a:t>Data Frames</a:t>
            </a:r>
            <a:r>
              <a:rPr lang="en-US" sz="2000" b="0" i="0" dirty="0">
                <a:solidFill>
                  <a:schemeClr val="tx1"/>
                </a:solidFill>
                <a:effectLst/>
                <a:latin typeface="Times New Roman" panose="02020603050405020304" pitchFamily="18" charset="0"/>
                <a:cs typeface="Times New Roman" panose="02020603050405020304" pitchFamily="18" charset="0"/>
              </a:rPr>
              <a:t>.</a:t>
            </a:r>
          </a:p>
          <a:p>
            <a:r>
              <a:rPr lang="en-US" sz="2000" b="0" i="0" dirty="0">
                <a:solidFill>
                  <a:schemeClr val="tx1"/>
                </a:solidFill>
                <a:effectLst/>
                <a:latin typeface="Times New Roman" panose="02020603050405020304" pitchFamily="18" charset="0"/>
                <a:cs typeface="Times New Roman" panose="02020603050405020304" pitchFamily="18" charset="0"/>
              </a:rPr>
              <a:t>It has </a:t>
            </a:r>
            <a:r>
              <a:rPr lang="en-US" sz="2000" b="1" i="0" dirty="0">
                <a:solidFill>
                  <a:schemeClr val="tx1"/>
                </a:solidFill>
                <a:effectLst/>
                <a:latin typeface="Times New Roman" panose="02020603050405020304" pitchFamily="18" charset="0"/>
                <a:cs typeface="Times New Roman" panose="02020603050405020304" pitchFamily="18" charset="0"/>
              </a:rPr>
              <a:t>Functions </a:t>
            </a:r>
            <a:r>
              <a:rPr lang="en-US" sz="2000" b="0" i="0" dirty="0">
                <a:solidFill>
                  <a:schemeClr val="tx1"/>
                </a:solidFill>
                <a:effectLst/>
                <a:latin typeface="Times New Roman" panose="02020603050405020304" pitchFamily="18" charset="0"/>
                <a:cs typeface="Times New Roman" panose="02020603050405020304" pitchFamily="18" charset="0"/>
              </a:rPr>
              <a:t>for </a:t>
            </a:r>
            <a:r>
              <a:rPr lang="en-US" sz="2000" b="1" i="0" dirty="0">
                <a:solidFill>
                  <a:schemeClr val="tx1"/>
                </a:solidFill>
                <a:effectLst/>
                <a:latin typeface="Times New Roman" panose="02020603050405020304" pitchFamily="18" charset="0"/>
                <a:cs typeface="Times New Roman" panose="02020603050405020304" pitchFamily="18" charset="0"/>
              </a:rPr>
              <a:t>Analyzing</a:t>
            </a:r>
            <a:r>
              <a:rPr lang="en-US" sz="2000" i="0" dirty="0">
                <a:solidFill>
                  <a:schemeClr val="tx1"/>
                </a:solidFill>
                <a:effectLst/>
                <a:latin typeface="Times New Roman" panose="02020603050405020304" pitchFamily="18" charset="0"/>
                <a:cs typeface="Times New Roman" panose="02020603050405020304" pitchFamily="18" charset="0"/>
              </a:rPr>
              <a:t>,</a:t>
            </a:r>
            <a:r>
              <a:rPr lang="en-US" sz="2000" b="1" i="0" dirty="0">
                <a:solidFill>
                  <a:schemeClr val="tx1"/>
                </a:solidFill>
                <a:effectLst/>
                <a:latin typeface="Times New Roman" panose="02020603050405020304" pitchFamily="18" charset="0"/>
                <a:cs typeface="Times New Roman" panose="02020603050405020304" pitchFamily="18" charset="0"/>
              </a:rPr>
              <a:t> Cleaning</a:t>
            </a:r>
            <a:r>
              <a:rPr lang="en-US" sz="2000" i="0" dirty="0">
                <a:solidFill>
                  <a:schemeClr val="tx1"/>
                </a:solidFill>
                <a:effectLst/>
                <a:latin typeface="Times New Roman" panose="02020603050405020304" pitchFamily="18" charset="0"/>
                <a:cs typeface="Times New Roman" panose="02020603050405020304" pitchFamily="18" charset="0"/>
              </a:rPr>
              <a:t>,</a:t>
            </a:r>
            <a:r>
              <a:rPr lang="en-US" sz="2000" b="1" i="0" dirty="0">
                <a:solidFill>
                  <a:schemeClr val="tx1"/>
                </a:solidFill>
                <a:effectLst/>
                <a:latin typeface="Times New Roman" panose="02020603050405020304" pitchFamily="18" charset="0"/>
                <a:cs typeface="Times New Roman" panose="02020603050405020304" pitchFamily="18" charset="0"/>
              </a:rPr>
              <a:t> Exploring</a:t>
            </a:r>
            <a:r>
              <a:rPr lang="en-US" sz="2000" i="0" dirty="0">
                <a:solidFill>
                  <a:schemeClr val="tx1"/>
                </a:solidFill>
                <a:effectLst/>
                <a:latin typeface="Times New Roman" panose="02020603050405020304" pitchFamily="18" charset="0"/>
                <a:cs typeface="Times New Roman" panose="02020603050405020304" pitchFamily="18" charset="0"/>
              </a:rPr>
              <a:t>, and </a:t>
            </a:r>
            <a:r>
              <a:rPr lang="en-US" sz="2000" b="1" i="0" dirty="0">
                <a:solidFill>
                  <a:schemeClr val="tx1"/>
                </a:solidFill>
                <a:effectLst/>
                <a:latin typeface="Times New Roman" panose="02020603050405020304" pitchFamily="18" charset="0"/>
                <a:cs typeface="Times New Roman" panose="02020603050405020304" pitchFamily="18" charset="0"/>
              </a:rPr>
              <a:t>Manipulating Data</a:t>
            </a:r>
            <a:r>
              <a:rPr lang="en-US" sz="2000" i="0" dirty="0">
                <a:solidFill>
                  <a:schemeClr val="tx1"/>
                </a:solidFill>
                <a:effectLst/>
                <a:latin typeface="Times New Roman" panose="02020603050405020304" pitchFamily="18" charset="0"/>
                <a:cs typeface="Times New Roman" panose="02020603050405020304" pitchFamily="18" charset="0"/>
              </a:rPr>
              <a:t>.</a:t>
            </a:r>
            <a:endParaRPr lang="en-US" sz="2000" b="1" i="0" dirty="0">
              <a:solidFill>
                <a:schemeClr val="tx1"/>
              </a:solidFill>
              <a:effectLst/>
              <a:latin typeface="Times New Roman" panose="02020603050405020304" pitchFamily="18" charset="0"/>
              <a:cs typeface="Times New Roman" panose="02020603050405020304" pitchFamily="18" charset="0"/>
            </a:endParaRPr>
          </a:p>
        </p:txBody>
      </p:sp>
      <p:sp>
        <p:nvSpPr>
          <p:cNvPr id="7" name="Text Placeholder 6">
            <a:extLst>
              <a:ext uri="{FF2B5EF4-FFF2-40B4-BE49-F238E27FC236}">
                <a16:creationId xmlns:a16="http://schemas.microsoft.com/office/drawing/2014/main" id="{C8F93D6B-FC4D-E0AB-4544-31727F0F4567}"/>
              </a:ext>
            </a:extLst>
          </p:cNvPr>
          <p:cNvSpPr>
            <a:spLocks noGrp="1"/>
          </p:cNvSpPr>
          <p:nvPr>
            <p:ph type="body" sz="quarter" idx="3"/>
          </p:nvPr>
        </p:nvSpPr>
        <p:spPr>
          <a:xfrm>
            <a:off x="8098748" y="2517682"/>
            <a:ext cx="3512063" cy="553373"/>
          </a:xfrm>
        </p:spPr>
        <p:txBody>
          <a:bodyPr/>
          <a:lstStyle/>
          <a:p>
            <a:pPr algn="ctr"/>
            <a:r>
              <a:rPr lang="en-US" sz="2400" b="1" dirty="0">
                <a:solidFill>
                  <a:schemeClr val="tx1"/>
                </a:solidFill>
                <a:latin typeface="Times New Roman" panose="02020603050405020304" pitchFamily="18" charset="0"/>
                <a:cs typeface="Times New Roman" panose="02020603050405020304" pitchFamily="18" charset="0"/>
              </a:rPr>
              <a:t>MATPLOTLIB</a:t>
            </a:r>
            <a:endParaRPr lang="en-US" sz="2400" dirty="0"/>
          </a:p>
        </p:txBody>
      </p:sp>
      <p:sp>
        <p:nvSpPr>
          <p:cNvPr id="8" name="Content Placeholder 7">
            <a:extLst>
              <a:ext uri="{FF2B5EF4-FFF2-40B4-BE49-F238E27FC236}">
                <a16:creationId xmlns:a16="http://schemas.microsoft.com/office/drawing/2014/main" id="{DC7552B3-6AF0-547A-2FD7-3897031B3A63}"/>
              </a:ext>
            </a:extLst>
          </p:cNvPr>
          <p:cNvSpPr>
            <a:spLocks noGrp="1"/>
          </p:cNvSpPr>
          <p:nvPr>
            <p:ph sz="quarter" idx="4"/>
          </p:nvPr>
        </p:nvSpPr>
        <p:spPr>
          <a:xfrm>
            <a:off x="8098746" y="3570755"/>
            <a:ext cx="3512064" cy="2934999"/>
          </a:xfrm>
        </p:spPr>
        <p:txBody>
          <a:bodyPr>
            <a:normAutofit/>
          </a:bodyPr>
          <a:lstStyle/>
          <a:p>
            <a:r>
              <a:rPr lang="en-US" sz="2000" b="1" dirty="0">
                <a:solidFill>
                  <a:schemeClr val="tx1"/>
                </a:solidFill>
                <a:latin typeface="Times New Roman" panose="02020603050405020304" pitchFamily="18" charset="0"/>
                <a:cs typeface="Times New Roman" panose="02020603050405020304" pitchFamily="18" charset="0"/>
              </a:rPr>
              <a:t>Matplotlib</a:t>
            </a:r>
            <a:r>
              <a:rPr lang="en-US" sz="2000" dirty="0">
                <a:solidFill>
                  <a:schemeClr val="tx1"/>
                </a:solidFill>
                <a:latin typeface="Times New Roman" panose="02020603050405020304" pitchFamily="18" charset="0"/>
                <a:cs typeface="Times New Roman" panose="02020603050405020304" pitchFamily="18" charset="0"/>
              </a:rPr>
              <a:t> is a </a:t>
            </a:r>
            <a:r>
              <a:rPr lang="en-US" sz="2000" b="1" dirty="0">
                <a:solidFill>
                  <a:schemeClr val="tx1"/>
                </a:solidFill>
                <a:latin typeface="Times New Roman" panose="02020603050405020304" pitchFamily="18" charset="0"/>
                <a:cs typeface="Times New Roman" panose="02020603050405020304" pitchFamily="18" charset="0"/>
              </a:rPr>
              <a:t>Python Library </a:t>
            </a:r>
            <a:r>
              <a:rPr lang="en-US" sz="2000" dirty="0">
                <a:solidFill>
                  <a:schemeClr val="tx1"/>
                </a:solidFill>
                <a:latin typeface="Times New Roman" panose="02020603050405020304" pitchFamily="18" charset="0"/>
                <a:cs typeface="Times New Roman" panose="02020603050405020304" pitchFamily="18" charset="0"/>
              </a:rPr>
              <a:t>that helps in </a:t>
            </a:r>
            <a:r>
              <a:rPr lang="en-US" sz="2000" b="1" dirty="0">
                <a:solidFill>
                  <a:schemeClr val="tx1"/>
                </a:solidFill>
                <a:latin typeface="Times New Roman" panose="02020603050405020304" pitchFamily="18" charset="0"/>
                <a:cs typeface="Times New Roman" panose="02020603050405020304" pitchFamily="18" charset="0"/>
              </a:rPr>
              <a:t>Data Visualization</a:t>
            </a:r>
            <a:r>
              <a:rPr lang="en-US" sz="2000" dirty="0">
                <a:solidFill>
                  <a:schemeClr val="tx1"/>
                </a:solidFill>
                <a:latin typeface="Times New Roman" panose="02020603050405020304" pitchFamily="18" charset="0"/>
                <a:cs typeface="Times New Roman" panose="02020603050405020304" pitchFamily="18" charset="0"/>
              </a:rPr>
              <a:t>.</a:t>
            </a:r>
            <a:endParaRPr lang="en-US" sz="2000" b="1" dirty="0">
              <a:solidFill>
                <a:schemeClr val="tx1"/>
              </a:solidFill>
              <a:latin typeface="Times New Roman" panose="02020603050405020304" pitchFamily="18" charset="0"/>
              <a:cs typeface="Times New Roman" panose="02020603050405020304" pitchFamily="18" charset="0"/>
            </a:endParaRPr>
          </a:p>
          <a:p>
            <a:r>
              <a:rPr lang="en-US" sz="2000" dirty="0">
                <a:solidFill>
                  <a:schemeClr val="tx1"/>
                </a:solidFill>
                <a:latin typeface="Times New Roman" panose="02020603050405020304" pitchFamily="18" charset="0"/>
                <a:cs typeface="Times New Roman" panose="02020603050405020304" pitchFamily="18" charset="0"/>
              </a:rPr>
              <a:t>It has </a:t>
            </a:r>
            <a:r>
              <a:rPr lang="en-US" sz="2000" b="1" dirty="0">
                <a:solidFill>
                  <a:schemeClr val="tx1"/>
                </a:solidFill>
                <a:latin typeface="Times New Roman" panose="02020603050405020304" pitchFamily="18" charset="0"/>
                <a:cs typeface="Times New Roman" panose="02020603050405020304" pitchFamily="18" charset="0"/>
              </a:rPr>
              <a:t>Functions </a:t>
            </a:r>
            <a:r>
              <a:rPr lang="en-US" sz="2000" dirty="0">
                <a:solidFill>
                  <a:schemeClr val="tx1"/>
                </a:solidFill>
                <a:latin typeface="Times New Roman" panose="02020603050405020304" pitchFamily="18" charset="0"/>
                <a:cs typeface="Times New Roman" panose="02020603050405020304" pitchFamily="18" charset="0"/>
              </a:rPr>
              <a:t>for creating </a:t>
            </a:r>
            <a:r>
              <a:rPr lang="en-US" sz="2000" b="1" dirty="0">
                <a:solidFill>
                  <a:schemeClr val="tx1"/>
                </a:solidFill>
                <a:latin typeface="Times New Roman" panose="02020603050405020304" pitchFamily="18" charset="0"/>
                <a:cs typeface="Times New Roman" panose="02020603050405020304" pitchFamily="18" charset="0"/>
              </a:rPr>
              <a:t>Static</a:t>
            </a:r>
            <a:r>
              <a:rPr lang="en-US" sz="2000" dirty="0">
                <a:solidFill>
                  <a:schemeClr val="tx1"/>
                </a:solidFill>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Animated</a:t>
            </a:r>
            <a:r>
              <a:rPr lang="en-US" sz="2000" dirty="0">
                <a:solidFill>
                  <a:schemeClr val="tx1"/>
                </a:solidFill>
                <a:latin typeface="Times New Roman" panose="02020603050405020304" pitchFamily="18" charset="0"/>
                <a:cs typeface="Times New Roman" panose="02020603050405020304" pitchFamily="18" charset="0"/>
              </a:rPr>
              <a:t>, and </a:t>
            </a:r>
            <a:r>
              <a:rPr lang="en-US" sz="2000" b="1" dirty="0">
                <a:solidFill>
                  <a:schemeClr val="tx1"/>
                </a:solidFill>
                <a:latin typeface="Times New Roman" panose="02020603050405020304" pitchFamily="18" charset="0"/>
                <a:cs typeface="Times New Roman" panose="02020603050405020304" pitchFamily="18" charset="0"/>
              </a:rPr>
              <a:t>Interactive Plots </a:t>
            </a:r>
            <a:r>
              <a:rPr lang="en-US" sz="2000" dirty="0">
                <a:solidFill>
                  <a:schemeClr val="tx1"/>
                </a:solidFill>
                <a:latin typeface="Times New Roman" panose="02020603050405020304" pitchFamily="18" charset="0"/>
                <a:cs typeface="Times New Roman" panose="02020603050405020304" pitchFamily="18" charset="0"/>
              </a:rPr>
              <a:t>and </a:t>
            </a:r>
            <a:r>
              <a:rPr lang="en-US" sz="2000" b="1" dirty="0">
                <a:solidFill>
                  <a:schemeClr val="tx1"/>
                </a:solidFill>
                <a:latin typeface="Times New Roman" panose="02020603050405020304" pitchFamily="18" charset="0"/>
                <a:cs typeface="Times New Roman" panose="02020603050405020304" pitchFamily="18" charset="0"/>
              </a:rPr>
              <a:t>Graphs</a:t>
            </a:r>
            <a:r>
              <a:rPr lang="en-US" sz="2000" dirty="0">
                <a:solidFill>
                  <a:schemeClr val="tx1"/>
                </a:solidFill>
                <a:latin typeface="Times New Roman" panose="02020603050405020304" pitchFamily="18" charset="0"/>
                <a:cs typeface="Times New Roman" panose="02020603050405020304" pitchFamily="18" charset="0"/>
              </a:rPr>
              <a:t>.</a:t>
            </a:r>
          </a:p>
          <a:p>
            <a:endParaRPr lang="en-US" sz="2000" dirty="0">
              <a:solidFill>
                <a:schemeClr val="tx1"/>
              </a:solidFill>
              <a:latin typeface="Times New Roman" panose="02020603050405020304" pitchFamily="18" charset="0"/>
              <a:cs typeface="Times New Roman" panose="02020603050405020304" pitchFamily="18" charset="0"/>
            </a:endParaRPr>
          </a:p>
          <a:p>
            <a:pPr marL="0" indent="0">
              <a:buNone/>
            </a:pPr>
            <a:endParaRPr lang="en-US" dirty="0"/>
          </a:p>
        </p:txBody>
      </p:sp>
      <p:sp>
        <p:nvSpPr>
          <p:cNvPr id="2" name="Text Placeholder 4">
            <a:extLst>
              <a:ext uri="{FF2B5EF4-FFF2-40B4-BE49-F238E27FC236}">
                <a16:creationId xmlns:a16="http://schemas.microsoft.com/office/drawing/2014/main" id="{841F52C4-59E2-440B-DA73-580A17ABF980}"/>
              </a:ext>
            </a:extLst>
          </p:cNvPr>
          <p:cNvSpPr txBox="1">
            <a:spLocks/>
          </p:cNvSpPr>
          <p:nvPr/>
        </p:nvSpPr>
        <p:spPr>
          <a:xfrm>
            <a:off x="4339969" y="2488201"/>
            <a:ext cx="3512062" cy="536005"/>
          </a:xfrm>
          <a:prstGeom prst="rect">
            <a:avLst/>
          </a:prstGeom>
        </p:spPr>
        <p:txBody>
          <a:bodyPr vert="horz" lIns="91440" tIns="45720" rIns="91440" bIns="45720" rtlCol="0" anchor="b">
            <a:noAutofit/>
          </a:bodyPr>
          <a:lstStyle>
            <a:lvl1pPr marL="0" indent="0" algn="l" defTabSz="457200" rtl="0" eaLnBrk="1" latinLnBrk="0" hangingPunct="1">
              <a:spcBef>
                <a:spcPct val="20000"/>
              </a:spcBef>
              <a:spcAft>
                <a:spcPts val="600"/>
              </a:spcAft>
              <a:buClr>
                <a:schemeClr val="accent1"/>
              </a:buClr>
              <a:buSzPct val="92000"/>
              <a:buFont typeface="Wingdings 2" panose="05020102010507070707" pitchFamily="18" charset="2"/>
              <a:buNone/>
              <a:defRPr sz="2200" b="0" kern="1200">
                <a:solidFill>
                  <a:schemeClr val="accent2"/>
                </a:solidFill>
                <a:latin typeface="+mn-lt"/>
                <a:ea typeface="+mn-ea"/>
                <a:cs typeface="+mn-cs"/>
              </a:defRPr>
            </a:lvl1pPr>
            <a:lvl2pPr marL="457200" indent="0" algn="l" defTabSz="457200" rtl="0" eaLnBrk="1" latinLnBrk="0" hangingPunct="1">
              <a:spcBef>
                <a:spcPct val="20000"/>
              </a:spcBef>
              <a:spcAft>
                <a:spcPts val="600"/>
              </a:spcAft>
              <a:buClr>
                <a:schemeClr val="accent1"/>
              </a:buClr>
              <a:buSzPct val="92000"/>
              <a:buFont typeface="Wingdings 2" panose="05020102010507070707" pitchFamily="18" charset="2"/>
              <a:buNone/>
              <a:defRPr sz="2000" b="1" kern="1200">
                <a:solidFill>
                  <a:schemeClr val="tx1">
                    <a:lumMod val="75000"/>
                    <a:lumOff val="25000"/>
                  </a:schemeClr>
                </a:solidFill>
                <a:latin typeface="+mn-lt"/>
                <a:ea typeface="+mn-ea"/>
                <a:cs typeface="+mn-cs"/>
              </a:defRPr>
            </a:lvl2pPr>
            <a:lvl3pPr marL="914400" indent="0" algn="l" defTabSz="457200" rtl="0" eaLnBrk="1" latinLnBrk="0" hangingPunct="1">
              <a:spcBef>
                <a:spcPct val="20000"/>
              </a:spcBef>
              <a:spcAft>
                <a:spcPts val="600"/>
              </a:spcAft>
              <a:buClr>
                <a:schemeClr val="accent1"/>
              </a:buClr>
              <a:buSzPct val="92000"/>
              <a:buFont typeface="Wingdings 2" panose="05020102010507070707" pitchFamily="18" charset="2"/>
              <a:buNone/>
              <a:defRPr sz="1800" b="1" kern="1200">
                <a:solidFill>
                  <a:schemeClr val="tx1">
                    <a:lumMod val="75000"/>
                    <a:lumOff val="25000"/>
                  </a:schemeClr>
                </a:solidFill>
                <a:latin typeface="+mn-lt"/>
                <a:ea typeface="+mn-ea"/>
                <a:cs typeface="+mn-cs"/>
              </a:defRPr>
            </a:lvl3pPr>
            <a:lvl4pPr marL="1371600" indent="0" algn="l" defTabSz="457200" rtl="0" eaLnBrk="1" latinLnBrk="0" hangingPunct="1">
              <a:spcBef>
                <a:spcPct val="20000"/>
              </a:spcBef>
              <a:spcAft>
                <a:spcPts val="600"/>
              </a:spcAft>
              <a:buClr>
                <a:schemeClr val="accent1"/>
              </a:buClr>
              <a:buSzPct val="92000"/>
              <a:buFont typeface="Wingdings 2" panose="05020102010507070707" pitchFamily="18" charset="2"/>
              <a:buNone/>
              <a:defRPr sz="1600" b="1" kern="1200">
                <a:solidFill>
                  <a:schemeClr val="tx1">
                    <a:lumMod val="75000"/>
                    <a:lumOff val="25000"/>
                  </a:schemeClr>
                </a:solidFill>
                <a:latin typeface="+mn-lt"/>
                <a:ea typeface="+mn-ea"/>
                <a:cs typeface="+mn-cs"/>
              </a:defRPr>
            </a:lvl4pPr>
            <a:lvl5pPr marL="1828800" indent="0" algn="l" defTabSz="457200" rtl="0" eaLnBrk="1" latinLnBrk="0" hangingPunct="1">
              <a:spcBef>
                <a:spcPct val="20000"/>
              </a:spcBef>
              <a:spcAft>
                <a:spcPts val="600"/>
              </a:spcAft>
              <a:buClr>
                <a:schemeClr val="accent1"/>
              </a:buClr>
              <a:buSzPct val="92000"/>
              <a:buFont typeface="Wingdings 2" panose="05020102010507070707" pitchFamily="18" charset="2"/>
              <a:buNone/>
              <a:defRPr sz="1600" b="1" kern="1200">
                <a:solidFill>
                  <a:schemeClr val="tx1">
                    <a:lumMod val="75000"/>
                    <a:lumOff val="25000"/>
                  </a:schemeClr>
                </a:solidFill>
                <a:latin typeface="+mn-lt"/>
                <a:ea typeface="+mn-ea"/>
                <a:cs typeface="+mn-cs"/>
              </a:defRPr>
            </a:lvl5pPr>
            <a:lvl6pPr marL="228600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b="1" kern="1200">
                <a:solidFill>
                  <a:schemeClr val="tx2"/>
                </a:solidFill>
                <a:latin typeface="+mn-lt"/>
                <a:ea typeface="+mn-ea"/>
                <a:cs typeface="+mn-cs"/>
              </a:defRPr>
            </a:lvl6pPr>
            <a:lvl7pPr marL="274320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b="1" kern="1200">
                <a:solidFill>
                  <a:schemeClr val="tx2"/>
                </a:solidFill>
                <a:latin typeface="+mn-lt"/>
                <a:ea typeface="+mn-ea"/>
                <a:cs typeface="+mn-cs"/>
              </a:defRPr>
            </a:lvl7pPr>
            <a:lvl8pPr marL="320040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b="1" kern="1200">
                <a:solidFill>
                  <a:schemeClr val="tx2"/>
                </a:solidFill>
                <a:latin typeface="+mn-lt"/>
                <a:ea typeface="+mn-ea"/>
                <a:cs typeface="+mn-cs"/>
              </a:defRPr>
            </a:lvl8pPr>
            <a:lvl9pPr marL="365760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b="1" kern="1200">
                <a:solidFill>
                  <a:schemeClr val="tx2"/>
                </a:solidFill>
                <a:latin typeface="+mn-lt"/>
                <a:ea typeface="+mn-ea"/>
                <a:cs typeface="+mn-cs"/>
              </a:defRPr>
            </a:lvl9pPr>
          </a:lstStyle>
          <a:p>
            <a:pPr algn="ctr"/>
            <a:r>
              <a:rPr lang="en-US" sz="2400" b="1" dirty="0">
                <a:solidFill>
                  <a:schemeClr val="tx1"/>
                </a:solidFill>
                <a:latin typeface="Times New Roman" panose="02020603050405020304" pitchFamily="18" charset="0"/>
                <a:cs typeface="Times New Roman" panose="02020603050405020304" pitchFamily="18" charset="0"/>
              </a:rPr>
              <a:t>NUMPY</a:t>
            </a:r>
            <a:endParaRPr lang="en-US" sz="2400" dirty="0"/>
          </a:p>
        </p:txBody>
      </p:sp>
      <p:sp>
        <p:nvSpPr>
          <p:cNvPr id="3" name="Content Placeholder 5">
            <a:extLst>
              <a:ext uri="{FF2B5EF4-FFF2-40B4-BE49-F238E27FC236}">
                <a16:creationId xmlns:a16="http://schemas.microsoft.com/office/drawing/2014/main" id="{2195A291-62D7-259F-4982-7D04E3D91E89}"/>
              </a:ext>
            </a:extLst>
          </p:cNvPr>
          <p:cNvSpPr txBox="1">
            <a:spLocks/>
          </p:cNvSpPr>
          <p:nvPr/>
        </p:nvSpPr>
        <p:spPr>
          <a:xfrm>
            <a:off x="4339969" y="3570754"/>
            <a:ext cx="3512062" cy="2934999"/>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sz="2000" b="1" dirty="0">
                <a:solidFill>
                  <a:schemeClr val="tx1"/>
                </a:solidFill>
                <a:latin typeface="Times New Roman" panose="02020603050405020304" pitchFamily="18" charset="0"/>
                <a:cs typeface="Times New Roman" panose="02020603050405020304" pitchFamily="18" charset="0"/>
              </a:rPr>
              <a:t>NumPy</a:t>
            </a:r>
            <a:r>
              <a:rPr lang="en-US" sz="2000" dirty="0">
                <a:solidFill>
                  <a:schemeClr val="tx1"/>
                </a:solidFill>
                <a:latin typeface="Times New Roman" panose="02020603050405020304" pitchFamily="18" charset="0"/>
                <a:cs typeface="Times New Roman" panose="02020603050405020304" pitchFamily="18" charset="0"/>
              </a:rPr>
              <a:t> is a </a:t>
            </a:r>
            <a:r>
              <a:rPr lang="en-US" sz="2000" b="1" dirty="0">
                <a:solidFill>
                  <a:schemeClr val="tx1"/>
                </a:solidFill>
                <a:latin typeface="Times New Roman" panose="02020603050405020304" pitchFamily="18" charset="0"/>
                <a:cs typeface="Times New Roman" panose="02020603050405020304" pitchFamily="18" charset="0"/>
              </a:rPr>
              <a:t>Python Library </a:t>
            </a:r>
            <a:r>
              <a:rPr lang="en-US" sz="2000" dirty="0">
                <a:solidFill>
                  <a:schemeClr val="tx1"/>
                </a:solidFill>
                <a:latin typeface="Times New Roman" panose="02020603050405020304" pitchFamily="18" charset="0"/>
                <a:cs typeface="Times New Roman" panose="02020603050405020304" pitchFamily="18" charset="0"/>
              </a:rPr>
              <a:t>that helps in </a:t>
            </a:r>
            <a:r>
              <a:rPr lang="en-US" sz="2000" b="1" dirty="0">
                <a:solidFill>
                  <a:schemeClr val="tx1"/>
                </a:solidFill>
                <a:latin typeface="Times New Roman" panose="02020603050405020304" pitchFamily="18" charset="0"/>
                <a:cs typeface="Times New Roman" panose="02020603050405020304" pitchFamily="18" charset="0"/>
              </a:rPr>
              <a:t>Numerical Computing</a:t>
            </a:r>
            <a:r>
              <a:rPr lang="en-US" sz="2000" dirty="0">
                <a:solidFill>
                  <a:schemeClr val="tx1"/>
                </a:solidFill>
                <a:latin typeface="Times New Roman" panose="02020603050405020304" pitchFamily="18" charset="0"/>
                <a:cs typeface="Times New Roman" panose="02020603050405020304" pitchFamily="18" charset="0"/>
              </a:rPr>
              <a:t>.</a:t>
            </a:r>
            <a:endParaRPr lang="en-US" sz="2000" b="1" dirty="0">
              <a:solidFill>
                <a:schemeClr val="tx1"/>
              </a:solidFill>
              <a:latin typeface="Times New Roman" panose="02020603050405020304" pitchFamily="18" charset="0"/>
              <a:cs typeface="Times New Roman" panose="02020603050405020304" pitchFamily="18" charset="0"/>
            </a:endParaRPr>
          </a:p>
          <a:p>
            <a:r>
              <a:rPr lang="en-US" sz="2000" dirty="0">
                <a:solidFill>
                  <a:schemeClr val="tx1"/>
                </a:solidFill>
                <a:latin typeface="Times New Roman" panose="02020603050405020304" pitchFamily="18" charset="0"/>
                <a:cs typeface="Times New Roman" panose="02020603050405020304" pitchFamily="18" charset="0"/>
              </a:rPr>
              <a:t>It has </a:t>
            </a:r>
            <a:r>
              <a:rPr lang="en-US" sz="2000" b="1" dirty="0">
                <a:solidFill>
                  <a:schemeClr val="tx1"/>
                </a:solidFill>
                <a:latin typeface="Times New Roman" panose="02020603050405020304" pitchFamily="18" charset="0"/>
                <a:cs typeface="Times New Roman" panose="02020603050405020304" pitchFamily="18" charset="0"/>
              </a:rPr>
              <a:t>Functions </a:t>
            </a:r>
            <a:r>
              <a:rPr lang="en-US" sz="2000" dirty="0">
                <a:solidFill>
                  <a:schemeClr val="tx1"/>
                </a:solidFill>
                <a:latin typeface="Times New Roman" panose="02020603050405020304" pitchFamily="18" charset="0"/>
                <a:cs typeface="Times New Roman" panose="02020603050405020304" pitchFamily="18" charset="0"/>
              </a:rPr>
              <a:t>for </a:t>
            </a:r>
            <a:r>
              <a:rPr lang="en-US" sz="2000" b="0" i="0" dirty="0">
                <a:solidFill>
                  <a:schemeClr val="tx1"/>
                </a:solidFill>
                <a:effectLst/>
                <a:latin typeface="Times New Roman" panose="02020603050405020304" pitchFamily="18" charset="0"/>
                <a:cs typeface="Times New Roman" panose="02020603050405020304" pitchFamily="18" charset="0"/>
              </a:rPr>
              <a:t>performing </a:t>
            </a:r>
            <a:r>
              <a:rPr lang="en-US" sz="2000" b="1" i="0" dirty="0">
                <a:solidFill>
                  <a:schemeClr val="tx1"/>
                </a:solidFill>
                <a:effectLst/>
                <a:latin typeface="Times New Roman" panose="02020603050405020304" pitchFamily="18" charset="0"/>
                <a:cs typeface="Times New Roman" panose="02020603050405020304" pitchFamily="18" charset="0"/>
              </a:rPr>
              <a:t>Complex Mathematical Computations </a:t>
            </a:r>
            <a:r>
              <a:rPr lang="en-US" sz="2000" b="0" i="0" dirty="0">
                <a:solidFill>
                  <a:schemeClr val="tx1"/>
                </a:solidFill>
                <a:effectLst/>
                <a:latin typeface="Times New Roman" panose="02020603050405020304" pitchFamily="18" charset="0"/>
                <a:cs typeface="Times New Roman" panose="02020603050405020304" pitchFamily="18" charset="0"/>
              </a:rPr>
              <a:t>on </a:t>
            </a:r>
            <a:r>
              <a:rPr lang="en-US" sz="2000" b="1" i="0" dirty="0">
                <a:solidFill>
                  <a:schemeClr val="tx1"/>
                </a:solidFill>
                <a:effectLst/>
                <a:latin typeface="Times New Roman" panose="02020603050405020304" pitchFamily="18" charset="0"/>
                <a:cs typeface="Times New Roman" panose="02020603050405020304" pitchFamily="18" charset="0"/>
              </a:rPr>
              <a:t>Datasets</a:t>
            </a:r>
            <a:r>
              <a:rPr lang="en-US" sz="2000" dirty="0">
                <a:solidFill>
                  <a:schemeClr val="tx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10758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71E00-ABE1-44FD-92BD-2769C2C9C727}"/>
              </a:ext>
            </a:extLst>
          </p:cNvPr>
          <p:cNvSpPr>
            <a:spLocks noGrp="1"/>
          </p:cNvSpPr>
          <p:nvPr>
            <p:ph type="title"/>
          </p:nvPr>
        </p:nvSpPr>
        <p:spPr>
          <a:xfrm>
            <a:off x="581193" y="729658"/>
            <a:ext cx="11029616" cy="988332"/>
          </a:xfrm>
          <a:prstGeom prst="rect">
            <a:avLst/>
          </a:prstGeom>
        </p:spPr>
        <p:txBody>
          <a:bodyPr vert="horz" lIns="91440" tIns="45720" rIns="91440" bIns="45720" rtlCol="0" anchor="b">
            <a:normAutofit/>
          </a:bodyPr>
          <a:lstStyle/>
          <a:p>
            <a:pPr algn="ctr"/>
            <a:r>
              <a:rPr lang="en-US" b="1" dirty="0">
                <a:solidFill>
                  <a:schemeClr val="tx1"/>
                </a:solidFill>
                <a:latin typeface="Times New Roman" panose="02020603050405020304" pitchFamily="18" charset="0"/>
                <a:cs typeface="Times New Roman" panose="02020603050405020304" pitchFamily="18" charset="0"/>
              </a:rPr>
              <a:t>Data from Centers for Disease Control and Prevention (</a:t>
            </a:r>
            <a:r>
              <a:rPr lang="en-US" b="1" dirty="0" err="1">
                <a:solidFill>
                  <a:schemeClr val="tx1"/>
                </a:solidFill>
                <a:latin typeface="Times New Roman" panose="02020603050405020304" pitchFamily="18" charset="0"/>
                <a:cs typeface="Times New Roman" panose="02020603050405020304" pitchFamily="18" charset="0"/>
              </a:rPr>
              <a:t>cdc</a:t>
            </a:r>
            <a:r>
              <a:rPr lang="en-US" b="1" dirty="0">
                <a:solidFill>
                  <a:schemeClr val="tx1"/>
                </a:solidFill>
                <a:latin typeface="Times New Roman" panose="02020603050405020304" pitchFamily="18" charset="0"/>
                <a:cs typeface="Times New Roman" panose="02020603050405020304" pitchFamily="18" charset="0"/>
              </a:rPr>
              <a:t>)</a:t>
            </a:r>
            <a:endParaRPr lang="en-US" dirty="0"/>
          </a:p>
        </p:txBody>
      </p:sp>
      <p:pic>
        <p:nvPicPr>
          <p:cNvPr id="4" name="Picture 3">
            <a:extLst>
              <a:ext uri="{FF2B5EF4-FFF2-40B4-BE49-F238E27FC236}">
                <a16:creationId xmlns:a16="http://schemas.microsoft.com/office/drawing/2014/main" id="{4942694D-B19C-671C-239F-BC9092FB4E17}"/>
              </a:ext>
            </a:extLst>
          </p:cNvPr>
          <p:cNvPicPr>
            <a:picLocks noChangeAspect="1"/>
          </p:cNvPicPr>
          <p:nvPr/>
        </p:nvPicPr>
        <p:blipFill>
          <a:blip r:embed="rId3"/>
          <a:stretch>
            <a:fillRect/>
          </a:stretch>
        </p:blipFill>
        <p:spPr>
          <a:xfrm>
            <a:off x="1815253" y="1950720"/>
            <a:ext cx="8561493" cy="4815840"/>
          </a:xfrm>
          <a:prstGeom prst="rect">
            <a:avLst/>
          </a:prstGeom>
        </p:spPr>
      </p:pic>
    </p:spTree>
    <p:extLst>
      <p:ext uri="{BB962C8B-B14F-4D97-AF65-F5344CB8AC3E}">
        <p14:creationId xmlns:p14="http://schemas.microsoft.com/office/powerpoint/2010/main" val="14323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A019A2A-640A-4285-BA5E-7A47E95D04EC}"/>
              </a:ext>
            </a:extLst>
          </p:cNvPr>
          <p:cNvSpPr>
            <a:spLocks noGrp="1"/>
          </p:cNvSpPr>
          <p:nvPr>
            <p:ph type="title"/>
          </p:nvPr>
        </p:nvSpPr>
        <p:spPr>
          <a:xfrm>
            <a:off x="4239341" y="641101"/>
            <a:ext cx="3693000" cy="961141"/>
          </a:xfrm>
        </p:spPr>
        <p:txBody>
          <a:bodyPr/>
          <a:lstStyle/>
          <a:p>
            <a:pPr algn="ctr"/>
            <a:r>
              <a:rPr lang="en-US" b="1" dirty="0">
                <a:solidFill>
                  <a:schemeClr val="tx1"/>
                </a:solidFill>
                <a:latin typeface="Times New Roman" panose="02020603050405020304" pitchFamily="18" charset="0"/>
                <a:cs typeface="Times New Roman" panose="02020603050405020304" pitchFamily="18" charset="0"/>
              </a:rPr>
              <a:t>Aim of data analysis</a:t>
            </a:r>
          </a:p>
        </p:txBody>
      </p:sp>
      <p:graphicFrame>
        <p:nvGraphicFramePr>
          <p:cNvPr id="15" name="Content Placeholder 14" descr="SmartArt object">
            <a:extLst>
              <a:ext uri="{FF2B5EF4-FFF2-40B4-BE49-F238E27FC236}">
                <a16:creationId xmlns:a16="http://schemas.microsoft.com/office/drawing/2014/main" id="{E48394F2-4497-4281-8861-03B845B20BE2}"/>
              </a:ext>
            </a:extLst>
          </p:cNvPr>
          <p:cNvGraphicFramePr>
            <a:graphicFrameLocks noGrp="1"/>
          </p:cNvGraphicFramePr>
          <p:nvPr>
            <p:ph sz="quarter" idx="14"/>
            <p:extLst>
              <p:ext uri="{D42A27DB-BD31-4B8C-83A1-F6EECF244321}">
                <p14:modId xmlns:p14="http://schemas.microsoft.com/office/powerpoint/2010/main" val="265525664"/>
              </p:ext>
            </p:extLst>
          </p:nvPr>
        </p:nvGraphicFramePr>
        <p:xfrm>
          <a:off x="522385" y="1828799"/>
          <a:ext cx="11126912" cy="46735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24112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69B35BB5-1630-45F0-B55C-B6847DF216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1">
            <a:extLst>
              <a:ext uri="{FF2B5EF4-FFF2-40B4-BE49-F238E27FC236}">
                <a16:creationId xmlns:a16="http://schemas.microsoft.com/office/drawing/2014/main" id="{D3EF5146-0A37-42B3-AF51-CBFCE4002B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DC6CC32-12E2-40AB-91E7-E065E3B54AA8}"/>
              </a:ext>
            </a:extLst>
          </p:cNvPr>
          <p:cNvSpPr>
            <a:spLocks noGrp="1"/>
          </p:cNvSpPr>
          <p:nvPr>
            <p:ph type="title"/>
          </p:nvPr>
        </p:nvSpPr>
        <p:spPr>
          <a:xfrm>
            <a:off x="581192" y="5264486"/>
            <a:ext cx="11029616" cy="958513"/>
          </a:xfrm>
          <a:solidFill>
            <a:schemeClr val="tx2">
              <a:lumMod val="25000"/>
              <a:lumOff val="75000"/>
            </a:schemeClr>
          </a:solidFill>
        </p:spPr>
        <p:txBody>
          <a:bodyPr anchor="ctr">
            <a:normAutofit/>
          </a:bodyPr>
          <a:lstStyle/>
          <a:p>
            <a:pPr algn="ctr"/>
            <a:r>
              <a:rPr lang="en-US" b="1" dirty="0">
                <a:solidFill>
                  <a:schemeClr val="tx1"/>
                </a:solidFill>
                <a:latin typeface="Times New Roman" panose="02020603050405020304" pitchFamily="18" charset="0"/>
                <a:cs typeface="Times New Roman" panose="02020603050405020304" pitchFamily="18" charset="0"/>
              </a:rPr>
              <a:t>STEPS OF data analysis</a:t>
            </a:r>
            <a:endParaRPr lang="en-US" dirty="0">
              <a:solidFill>
                <a:schemeClr val="tx1"/>
              </a:solidFill>
            </a:endParaRPr>
          </a:p>
        </p:txBody>
      </p:sp>
      <p:sp>
        <p:nvSpPr>
          <p:cNvPr id="21" name="Rectangle 13">
            <a:extLst>
              <a:ext uri="{FF2B5EF4-FFF2-40B4-BE49-F238E27FC236}">
                <a16:creationId xmlns:a16="http://schemas.microsoft.com/office/drawing/2014/main" id="{DDED8BF8-49A0-47C5-84AB-93BBEEBCC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15">
            <a:extLst>
              <a:ext uri="{FF2B5EF4-FFF2-40B4-BE49-F238E27FC236}">
                <a16:creationId xmlns:a16="http://schemas.microsoft.com/office/drawing/2014/main" id="{E3609DE7-3DD1-4216-8540-70829BC889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07EA47CF-8CF4-49F8-B441-9678508C0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descr="SmartArt object">
            <a:extLst>
              <a:ext uri="{FF2B5EF4-FFF2-40B4-BE49-F238E27FC236}">
                <a16:creationId xmlns:a16="http://schemas.microsoft.com/office/drawing/2014/main" id="{59405A29-4A0F-429B-A6BA-2D3E9946C76A}"/>
              </a:ext>
            </a:extLst>
          </p:cNvPr>
          <p:cNvGraphicFramePr>
            <a:graphicFrameLocks noGrp="1"/>
          </p:cNvGraphicFramePr>
          <p:nvPr>
            <p:ph idx="4294967295"/>
            <p:extLst>
              <p:ext uri="{D42A27DB-BD31-4B8C-83A1-F6EECF244321}">
                <p14:modId xmlns:p14="http://schemas.microsoft.com/office/powerpoint/2010/main" val="1098758416"/>
              </p:ext>
            </p:extLst>
          </p:nvPr>
        </p:nvGraphicFramePr>
        <p:xfrm>
          <a:off x="-2889" y="864704"/>
          <a:ext cx="12192000" cy="39612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22464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1">
            <a:extLst>
              <a:ext uri="{FF2B5EF4-FFF2-40B4-BE49-F238E27FC236}">
                <a16:creationId xmlns:a16="http://schemas.microsoft.com/office/drawing/2014/main" id="{0390162D-A650-FFE1-D6DA-52158B8A3552}"/>
              </a:ext>
            </a:extLst>
          </p:cNvPr>
          <p:cNvSpPr>
            <a:spLocks noGrp="1"/>
          </p:cNvSpPr>
          <p:nvPr>
            <p:ph type="body" sz="half" idx="2"/>
          </p:nvPr>
        </p:nvSpPr>
        <p:spPr>
          <a:xfrm>
            <a:off x="8119868" y="5356067"/>
            <a:ext cx="3625595" cy="1000782"/>
          </a:xfrm>
        </p:spPr>
        <p:txBody>
          <a:bodyPr/>
          <a:lstStyle/>
          <a:p>
            <a:endParaRPr lang="en-US" dirty="0"/>
          </a:p>
        </p:txBody>
      </p:sp>
      <p:sp>
        <p:nvSpPr>
          <p:cNvPr id="4" name="Title 3">
            <a:extLst>
              <a:ext uri="{FF2B5EF4-FFF2-40B4-BE49-F238E27FC236}">
                <a16:creationId xmlns:a16="http://schemas.microsoft.com/office/drawing/2014/main" id="{8DA70891-44AC-41D8-D0D5-9CC4B040A36A}"/>
              </a:ext>
            </a:extLst>
          </p:cNvPr>
          <p:cNvSpPr>
            <a:spLocks noGrp="1"/>
          </p:cNvSpPr>
          <p:nvPr>
            <p:ph type="title"/>
          </p:nvPr>
        </p:nvSpPr>
        <p:spPr>
          <a:xfrm>
            <a:off x="8119869" y="453642"/>
            <a:ext cx="3625595" cy="4826023"/>
          </a:xfrm>
        </p:spPr>
        <p:txBody>
          <a:bodyPr anchor="ctr">
            <a:normAutofit/>
          </a:bodyPr>
          <a:lstStyle/>
          <a:p>
            <a:r>
              <a:rPr lang="en-US" sz="2800" b="1" dirty="0">
                <a:solidFill>
                  <a:schemeClr val="tx1"/>
                </a:solidFill>
                <a:latin typeface="Times New Roman" panose="02020603050405020304" pitchFamily="18" charset="0"/>
                <a:cs typeface="Times New Roman" panose="02020603050405020304" pitchFamily="18" charset="0"/>
              </a:rPr>
              <a:t>Prototype</a:t>
            </a:r>
            <a:br>
              <a:rPr lang="en-US" sz="2800" b="1" dirty="0">
                <a:solidFill>
                  <a:schemeClr val="tx1"/>
                </a:solidFill>
                <a:latin typeface="Times New Roman" panose="02020603050405020304" pitchFamily="18" charset="0"/>
                <a:cs typeface="Times New Roman" panose="02020603050405020304" pitchFamily="18" charset="0"/>
              </a:rPr>
            </a:br>
            <a:r>
              <a:rPr lang="en-US" sz="2800" b="1" dirty="0">
                <a:solidFill>
                  <a:schemeClr val="tx1"/>
                </a:solidFill>
                <a:latin typeface="Times New Roman" panose="02020603050405020304" pitchFamily="18" charset="0"/>
                <a:cs typeface="Times New Roman" panose="02020603050405020304" pitchFamily="18" charset="0"/>
              </a:rPr>
              <a:t>CODE</a:t>
            </a:r>
          </a:p>
        </p:txBody>
      </p:sp>
      <p:pic>
        <p:nvPicPr>
          <p:cNvPr id="6" name="Picture 5" descr="101010 data lines to infinity">
            <a:extLst>
              <a:ext uri="{FF2B5EF4-FFF2-40B4-BE49-F238E27FC236}">
                <a16:creationId xmlns:a16="http://schemas.microsoft.com/office/drawing/2014/main" id="{56D472F3-B75E-C635-EA2F-43F89B9B306F}"/>
              </a:ext>
            </a:extLst>
          </p:cNvPr>
          <p:cNvPicPr>
            <a:picLocks noChangeAspect="1"/>
          </p:cNvPicPr>
          <p:nvPr/>
        </p:nvPicPr>
        <p:blipFill rotWithShape="1">
          <a:blip r:embed="rId2"/>
          <a:srcRect l="10059" r="6552" b="-1"/>
          <a:stretch/>
        </p:blipFill>
        <p:spPr>
          <a:xfrm>
            <a:off x="439766" y="453642"/>
            <a:ext cx="7602421" cy="5903207"/>
          </a:xfrm>
          <a:prstGeom prst="rect">
            <a:avLst/>
          </a:prstGeom>
          <a:noFill/>
        </p:spPr>
      </p:pic>
    </p:spTree>
    <p:extLst>
      <p:ext uri="{BB962C8B-B14F-4D97-AF65-F5344CB8AC3E}">
        <p14:creationId xmlns:p14="http://schemas.microsoft.com/office/powerpoint/2010/main" val="258962554"/>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242F41"/>
      </a:dk2>
      <a:lt2>
        <a:srgbClr val="E2E6E8"/>
      </a:lt2>
      <a:accent1>
        <a:srgbClr val="CE7242"/>
      </a:accent1>
      <a:accent2>
        <a:srgbClr val="BC303B"/>
      </a:accent2>
      <a:accent3>
        <a:srgbClr val="CE4287"/>
      </a:accent3>
      <a:accent4>
        <a:srgbClr val="BC30AF"/>
      </a:accent4>
      <a:accent5>
        <a:srgbClr val="A042CE"/>
      </a:accent5>
      <a:accent6>
        <a:srgbClr val="6444C2"/>
      </a:accent6>
      <a:hlink>
        <a:srgbClr val="3B8AB3"/>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00870617_win32_fixed.potx" id="{1E2B8DFA-E266-4D12-95DE-76C2876369F1}" vid="{8DEA66BB-F281-4FCE-9053-490C8E939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corporate teach a course</Template>
  <TotalTime>646</TotalTime>
  <Words>718</Words>
  <Application>Microsoft Office PowerPoint</Application>
  <PresentationFormat>Widescreen</PresentationFormat>
  <Paragraphs>71</Paragraphs>
  <Slides>13</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Gill Sans MT</vt:lpstr>
      <vt:lpstr>Times New Roman</vt:lpstr>
      <vt:lpstr>Wingdings</vt:lpstr>
      <vt:lpstr>Wingdings 2</vt:lpstr>
      <vt:lpstr>DividendVTI</vt:lpstr>
      <vt:lpstr>Diabetes Prevalence and Glycemic Control among Adults of Age 20 Years and over, by Sex, Age, Race and Federal Poverty Level in the United States of America in the Selected Years of 2015 – 2018</vt:lpstr>
      <vt:lpstr>Python In Healthcare</vt:lpstr>
      <vt:lpstr>SIGNIFICANCE OF Data Analysis</vt:lpstr>
      <vt:lpstr>Why is DIABETES prevalent in the u.s.a?</vt:lpstr>
      <vt:lpstr>COMPONENTS OF Python Used for data analysis</vt:lpstr>
      <vt:lpstr>Data from Centers for Disease Control and Prevention (cdc)</vt:lpstr>
      <vt:lpstr>Aim of data analysis</vt:lpstr>
      <vt:lpstr>STEPS OF data analysis</vt:lpstr>
      <vt:lpstr>Prototype CODE</vt:lpstr>
      <vt:lpstr>Data analysis outcomes</vt:lpstr>
      <vt:lpstr>INFERENCES</vt:lpstr>
      <vt:lpstr>FUTURE PROSPECTS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 a course</dc:title>
  <dc:creator>Yatisha Rajanala</dc:creator>
  <cp:lastModifiedBy>Yatisha Rajanala</cp:lastModifiedBy>
  <cp:revision>4</cp:revision>
  <dcterms:created xsi:type="dcterms:W3CDTF">2023-05-01T01:13:14Z</dcterms:created>
  <dcterms:modified xsi:type="dcterms:W3CDTF">2023-05-09T21:10:51Z</dcterms:modified>
</cp:coreProperties>
</file>